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8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2.png"/><Relationship Id="rId7" Type="http://schemas.openxmlformats.org/officeDocument/2006/relationships/image" Target="../media/image62.png"/><Relationship Id="rId2" Type="http://schemas.openxmlformats.org/officeDocument/2006/relationships/image" Target="../media/image59.svg"/><Relationship Id="rId1" Type="http://schemas.openxmlformats.org/officeDocument/2006/relationships/image" Target="../media/image58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3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52.png"/><Relationship Id="rId7" Type="http://schemas.openxmlformats.org/officeDocument/2006/relationships/image" Target="../media/image64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53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2.png"/><Relationship Id="rId7" Type="http://schemas.openxmlformats.org/officeDocument/2006/relationships/image" Target="../media/image62.png"/><Relationship Id="rId2" Type="http://schemas.openxmlformats.org/officeDocument/2006/relationships/image" Target="../media/image59.svg"/><Relationship Id="rId1" Type="http://schemas.openxmlformats.org/officeDocument/2006/relationships/image" Target="../media/image58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3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52.png"/><Relationship Id="rId7" Type="http://schemas.openxmlformats.org/officeDocument/2006/relationships/image" Target="../media/image64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53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0E0BDE-3DD1-4F21-9C69-CA24DF224ED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138257DC-CBE3-416E-9D81-D06FD8215115}">
      <dgm:prSet/>
      <dgm:spPr/>
      <dgm:t>
        <a:bodyPr/>
        <a:lstStyle/>
        <a:p>
          <a:r>
            <a:rPr lang="en-US" b="0" i="0" dirty="0"/>
            <a:t>Presented by: Marcus Morrow</a:t>
          </a:r>
        </a:p>
        <a:p>
          <a:r>
            <a:rPr lang="en-US" b="0" i="0" dirty="0"/>
            <a:t>2nd Vice President, IL AAHAM /SAC</a:t>
          </a:r>
          <a:endParaRPr lang="en-US" dirty="0"/>
        </a:p>
      </dgm:t>
    </dgm:pt>
    <dgm:pt modelId="{847841FF-6A73-4911-BF8B-4FB98321A5E7}" type="parTrans" cxnId="{A5A8A1F6-17DB-4CA9-876A-55FCF783B2E3}">
      <dgm:prSet/>
      <dgm:spPr/>
      <dgm:t>
        <a:bodyPr/>
        <a:lstStyle/>
        <a:p>
          <a:endParaRPr lang="en-US"/>
        </a:p>
      </dgm:t>
    </dgm:pt>
    <dgm:pt modelId="{921FBD10-FC3A-4207-9788-3E1C3D1AC04D}" type="sibTrans" cxnId="{A5A8A1F6-17DB-4CA9-876A-55FCF783B2E3}">
      <dgm:prSet/>
      <dgm:spPr/>
      <dgm:t>
        <a:bodyPr/>
        <a:lstStyle/>
        <a:p>
          <a:endParaRPr lang="en-US"/>
        </a:p>
      </dgm:t>
    </dgm:pt>
    <dgm:pt modelId="{59C13697-4C23-4975-B7A7-7B0DB01803F2}">
      <dgm:prSet/>
      <dgm:spPr/>
      <dgm:t>
        <a:bodyPr/>
        <a:lstStyle/>
        <a:p>
          <a:r>
            <a:rPr lang="en-US" b="0" i="0" dirty="0"/>
            <a:t>Date: 11/14/2025</a:t>
          </a:r>
          <a:endParaRPr lang="en-US" dirty="0"/>
        </a:p>
      </dgm:t>
    </dgm:pt>
    <dgm:pt modelId="{936C829B-CF60-4D92-A1CC-7139F1F24F58}" type="parTrans" cxnId="{EAFCB130-EEDA-4322-B113-AE62A0F67360}">
      <dgm:prSet/>
      <dgm:spPr/>
      <dgm:t>
        <a:bodyPr/>
        <a:lstStyle/>
        <a:p>
          <a:endParaRPr lang="en-US"/>
        </a:p>
      </dgm:t>
    </dgm:pt>
    <dgm:pt modelId="{F90F979A-F707-44F3-979C-835534E0F55E}" type="sibTrans" cxnId="{EAFCB130-EEDA-4322-B113-AE62A0F67360}">
      <dgm:prSet/>
      <dgm:spPr/>
      <dgm:t>
        <a:bodyPr/>
        <a:lstStyle/>
        <a:p>
          <a:endParaRPr lang="en-US"/>
        </a:p>
      </dgm:t>
    </dgm:pt>
    <dgm:pt modelId="{55E27EE9-E35E-4364-B257-31337C2A11DE}" type="pres">
      <dgm:prSet presAssocID="{9F0E0BDE-3DD1-4F21-9C69-CA24DF224EDA}" presName="root" presStyleCnt="0">
        <dgm:presLayoutVars>
          <dgm:dir/>
          <dgm:resizeHandles val="exact"/>
        </dgm:presLayoutVars>
      </dgm:prSet>
      <dgm:spPr/>
    </dgm:pt>
    <dgm:pt modelId="{844B6602-CE64-40AE-AB67-B3C060F5346A}" type="pres">
      <dgm:prSet presAssocID="{138257DC-CBE3-416E-9D81-D06FD8215115}" presName="compNode" presStyleCnt="0"/>
      <dgm:spPr/>
    </dgm:pt>
    <dgm:pt modelId="{4E583162-807C-4595-A158-6F31F1702F75}" type="pres">
      <dgm:prSet presAssocID="{138257DC-CBE3-416E-9D81-D06FD8215115}" presName="bgRect" presStyleLbl="bgShp" presStyleIdx="0" presStyleCnt="2"/>
      <dgm:spPr/>
    </dgm:pt>
    <dgm:pt modelId="{FD5C2E14-9B35-4C39-8279-564B5DC3194B}" type="pres">
      <dgm:prSet presAssocID="{138257DC-CBE3-416E-9D81-D06FD821511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649D0F93-BA2A-4784-8A8B-7EDC78CD006D}" type="pres">
      <dgm:prSet presAssocID="{138257DC-CBE3-416E-9D81-D06FD8215115}" presName="spaceRect" presStyleCnt="0"/>
      <dgm:spPr/>
    </dgm:pt>
    <dgm:pt modelId="{42720B00-648E-440C-A356-51DA3D801BD8}" type="pres">
      <dgm:prSet presAssocID="{138257DC-CBE3-416E-9D81-D06FD8215115}" presName="parTx" presStyleLbl="revTx" presStyleIdx="0" presStyleCnt="2">
        <dgm:presLayoutVars>
          <dgm:chMax val="0"/>
          <dgm:chPref val="0"/>
        </dgm:presLayoutVars>
      </dgm:prSet>
      <dgm:spPr/>
    </dgm:pt>
    <dgm:pt modelId="{7CF8532C-49A5-450F-A61B-2A46E62B640C}" type="pres">
      <dgm:prSet presAssocID="{921FBD10-FC3A-4207-9788-3E1C3D1AC04D}" presName="sibTrans" presStyleCnt="0"/>
      <dgm:spPr/>
    </dgm:pt>
    <dgm:pt modelId="{378960B3-725A-42AB-8888-44A2F8C10E13}" type="pres">
      <dgm:prSet presAssocID="{59C13697-4C23-4975-B7A7-7B0DB01803F2}" presName="compNode" presStyleCnt="0"/>
      <dgm:spPr/>
    </dgm:pt>
    <dgm:pt modelId="{FD0B3885-82C4-43F3-BEDE-725F2EEBC642}" type="pres">
      <dgm:prSet presAssocID="{59C13697-4C23-4975-B7A7-7B0DB01803F2}" presName="bgRect" presStyleLbl="bgShp" presStyleIdx="1" presStyleCnt="2"/>
      <dgm:spPr/>
    </dgm:pt>
    <dgm:pt modelId="{E58F69E6-BD59-4AD1-BACC-32D74CA1ECAE}" type="pres">
      <dgm:prSet presAssocID="{59C13697-4C23-4975-B7A7-7B0DB01803F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D30EEC13-026F-4DA7-902E-128B52BF2BBA}" type="pres">
      <dgm:prSet presAssocID="{59C13697-4C23-4975-B7A7-7B0DB01803F2}" presName="spaceRect" presStyleCnt="0"/>
      <dgm:spPr/>
    </dgm:pt>
    <dgm:pt modelId="{BAB7761F-E26C-43BC-AAC8-50E629C08443}" type="pres">
      <dgm:prSet presAssocID="{59C13697-4C23-4975-B7A7-7B0DB01803F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F439E2C-5107-45AC-9B32-C50772002DB1}" type="presOf" srcId="{59C13697-4C23-4975-B7A7-7B0DB01803F2}" destId="{BAB7761F-E26C-43BC-AAC8-50E629C08443}" srcOrd="0" destOrd="0" presId="urn:microsoft.com/office/officeart/2018/2/layout/IconVerticalSolidList"/>
    <dgm:cxn modelId="{EAFCB130-EEDA-4322-B113-AE62A0F67360}" srcId="{9F0E0BDE-3DD1-4F21-9C69-CA24DF224EDA}" destId="{59C13697-4C23-4975-B7A7-7B0DB01803F2}" srcOrd="1" destOrd="0" parTransId="{936C829B-CF60-4D92-A1CC-7139F1F24F58}" sibTransId="{F90F979A-F707-44F3-979C-835534E0F55E}"/>
    <dgm:cxn modelId="{16D38933-58B5-457C-B91E-702D51E59765}" type="presOf" srcId="{138257DC-CBE3-416E-9D81-D06FD8215115}" destId="{42720B00-648E-440C-A356-51DA3D801BD8}" srcOrd="0" destOrd="0" presId="urn:microsoft.com/office/officeart/2018/2/layout/IconVerticalSolidList"/>
    <dgm:cxn modelId="{2BA52FE9-8569-425D-98F6-028DBEF655B1}" type="presOf" srcId="{9F0E0BDE-3DD1-4F21-9C69-CA24DF224EDA}" destId="{55E27EE9-E35E-4364-B257-31337C2A11DE}" srcOrd="0" destOrd="0" presId="urn:microsoft.com/office/officeart/2018/2/layout/IconVerticalSolidList"/>
    <dgm:cxn modelId="{A5A8A1F6-17DB-4CA9-876A-55FCF783B2E3}" srcId="{9F0E0BDE-3DD1-4F21-9C69-CA24DF224EDA}" destId="{138257DC-CBE3-416E-9D81-D06FD8215115}" srcOrd="0" destOrd="0" parTransId="{847841FF-6A73-4911-BF8B-4FB98321A5E7}" sibTransId="{921FBD10-FC3A-4207-9788-3E1C3D1AC04D}"/>
    <dgm:cxn modelId="{348790BC-09E0-4578-894E-8B827640DDCB}" type="presParOf" srcId="{55E27EE9-E35E-4364-B257-31337C2A11DE}" destId="{844B6602-CE64-40AE-AB67-B3C060F5346A}" srcOrd="0" destOrd="0" presId="urn:microsoft.com/office/officeart/2018/2/layout/IconVerticalSolidList"/>
    <dgm:cxn modelId="{AB740CA5-85CF-417B-9F52-D48B159F938E}" type="presParOf" srcId="{844B6602-CE64-40AE-AB67-B3C060F5346A}" destId="{4E583162-807C-4595-A158-6F31F1702F75}" srcOrd="0" destOrd="0" presId="urn:microsoft.com/office/officeart/2018/2/layout/IconVerticalSolidList"/>
    <dgm:cxn modelId="{9429A82E-5DA0-47F4-BDCC-2AB91EDE4E62}" type="presParOf" srcId="{844B6602-CE64-40AE-AB67-B3C060F5346A}" destId="{FD5C2E14-9B35-4C39-8279-564B5DC3194B}" srcOrd="1" destOrd="0" presId="urn:microsoft.com/office/officeart/2018/2/layout/IconVerticalSolidList"/>
    <dgm:cxn modelId="{C506B685-F4E9-44A6-9933-26A6525EE227}" type="presParOf" srcId="{844B6602-CE64-40AE-AB67-B3C060F5346A}" destId="{649D0F93-BA2A-4784-8A8B-7EDC78CD006D}" srcOrd="2" destOrd="0" presId="urn:microsoft.com/office/officeart/2018/2/layout/IconVerticalSolidList"/>
    <dgm:cxn modelId="{5A7EA107-C725-4649-9298-19BC82D1A11E}" type="presParOf" srcId="{844B6602-CE64-40AE-AB67-B3C060F5346A}" destId="{42720B00-648E-440C-A356-51DA3D801BD8}" srcOrd="3" destOrd="0" presId="urn:microsoft.com/office/officeart/2018/2/layout/IconVerticalSolidList"/>
    <dgm:cxn modelId="{A7687CCE-887F-4D96-98DD-F6148FBF5165}" type="presParOf" srcId="{55E27EE9-E35E-4364-B257-31337C2A11DE}" destId="{7CF8532C-49A5-450F-A61B-2A46E62B640C}" srcOrd="1" destOrd="0" presId="urn:microsoft.com/office/officeart/2018/2/layout/IconVerticalSolidList"/>
    <dgm:cxn modelId="{67A36668-A127-47A4-8A93-81C9140E4317}" type="presParOf" srcId="{55E27EE9-E35E-4364-B257-31337C2A11DE}" destId="{378960B3-725A-42AB-8888-44A2F8C10E13}" srcOrd="2" destOrd="0" presId="urn:microsoft.com/office/officeart/2018/2/layout/IconVerticalSolidList"/>
    <dgm:cxn modelId="{282A3913-FDA6-4502-927F-4A6F3953C63F}" type="presParOf" srcId="{378960B3-725A-42AB-8888-44A2F8C10E13}" destId="{FD0B3885-82C4-43F3-BEDE-725F2EEBC642}" srcOrd="0" destOrd="0" presId="urn:microsoft.com/office/officeart/2018/2/layout/IconVerticalSolidList"/>
    <dgm:cxn modelId="{5B6631D5-69A3-4D7B-9F4B-80E7264B6A7B}" type="presParOf" srcId="{378960B3-725A-42AB-8888-44A2F8C10E13}" destId="{E58F69E6-BD59-4AD1-BACC-32D74CA1ECAE}" srcOrd="1" destOrd="0" presId="urn:microsoft.com/office/officeart/2018/2/layout/IconVerticalSolidList"/>
    <dgm:cxn modelId="{F0B16538-829D-487A-A9F7-385907B66665}" type="presParOf" srcId="{378960B3-725A-42AB-8888-44A2F8C10E13}" destId="{D30EEC13-026F-4DA7-902E-128B52BF2BBA}" srcOrd="2" destOrd="0" presId="urn:microsoft.com/office/officeart/2018/2/layout/IconVerticalSolidList"/>
    <dgm:cxn modelId="{0ECCF92F-ECA2-4E4A-ACB2-FDBCF7CEFA54}" type="presParOf" srcId="{378960B3-725A-42AB-8888-44A2F8C10E13}" destId="{BAB7761F-E26C-43BC-AAC8-50E629C084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6EFCB0-E828-4BFF-8789-A9DC291AAD5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E17D14A-6D64-4AFC-A4C9-79C87C685625}">
      <dgm:prSet/>
      <dgm:spPr/>
      <dgm:t>
        <a:bodyPr/>
        <a:lstStyle/>
        <a:p>
          <a:r>
            <a:rPr lang="en-US" b="0" i="0" dirty="0"/>
            <a:t>Maintain documentation for IDR disputes</a:t>
          </a:r>
          <a:endParaRPr lang="en-US" dirty="0"/>
        </a:p>
      </dgm:t>
    </dgm:pt>
    <dgm:pt modelId="{BB568985-4BD2-40B5-8860-775DACF2986A}" type="parTrans" cxnId="{779576E4-EA6B-4777-8074-BFAF8C2B172B}">
      <dgm:prSet/>
      <dgm:spPr/>
      <dgm:t>
        <a:bodyPr/>
        <a:lstStyle/>
        <a:p>
          <a:endParaRPr lang="en-US"/>
        </a:p>
      </dgm:t>
    </dgm:pt>
    <dgm:pt modelId="{A2062088-FA0A-4C88-9C39-D36BF6FB369F}" type="sibTrans" cxnId="{779576E4-EA6B-4777-8074-BFAF8C2B172B}">
      <dgm:prSet/>
      <dgm:spPr/>
      <dgm:t>
        <a:bodyPr/>
        <a:lstStyle/>
        <a:p>
          <a:endParaRPr lang="en-US"/>
        </a:p>
      </dgm:t>
    </dgm:pt>
    <dgm:pt modelId="{396D18A3-CFE6-45C4-A5C8-B635053DEBC7}">
      <dgm:prSet/>
      <dgm:spPr/>
      <dgm:t>
        <a:bodyPr/>
        <a:lstStyle/>
        <a:p>
          <a:r>
            <a:rPr lang="en-US" b="0" i="0" dirty="0"/>
            <a:t>Audit payer underpayments consistently</a:t>
          </a:r>
          <a:endParaRPr lang="en-US" dirty="0"/>
        </a:p>
      </dgm:t>
    </dgm:pt>
    <dgm:pt modelId="{B5262C1D-66A2-4ECB-B489-33F58D515F95}" type="parTrans" cxnId="{7B7FAAB8-B42A-49C1-B11B-91553929D3BB}">
      <dgm:prSet/>
      <dgm:spPr/>
      <dgm:t>
        <a:bodyPr/>
        <a:lstStyle/>
        <a:p>
          <a:endParaRPr lang="en-US"/>
        </a:p>
      </dgm:t>
    </dgm:pt>
    <dgm:pt modelId="{079EB6C6-6BD6-460E-A338-923D83231677}" type="sibTrans" cxnId="{7B7FAAB8-B42A-49C1-B11B-91553929D3BB}">
      <dgm:prSet/>
      <dgm:spPr/>
      <dgm:t>
        <a:bodyPr/>
        <a:lstStyle/>
        <a:p>
          <a:endParaRPr lang="en-US"/>
        </a:p>
      </dgm:t>
    </dgm:pt>
    <dgm:pt modelId="{ADF6B9F0-0A7C-4858-A7DC-04B2D0703176}">
      <dgm:prSet/>
      <dgm:spPr/>
      <dgm:t>
        <a:bodyPr/>
        <a:lstStyle/>
        <a:p>
          <a:r>
            <a:rPr lang="en-US" b="0" i="0" dirty="0"/>
            <a:t>Participate in AAHAM &amp; HFMA advocacy alerts</a:t>
          </a:r>
          <a:endParaRPr lang="en-US" dirty="0"/>
        </a:p>
      </dgm:t>
    </dgm:pt>
    <dgm:pt modelId="{78CCE0EE-08BC-4809-BB00-6AF7F9B91DEB}" type="parTrans" cxnId="{4D822BB9-DECA-44E9-B348-97B76050C709}">
      <dgm:prSet/>
      <dgm:spPr/>
      <dgm:t>
        <a:bodyPr/>
        <a:lstStyle/>
        <a:p>
          <a:endParaRPr lang="en-US"/>
        </a:p>
      </dgm:t>
    </dgm:pt>
    <dgm:pt modelId="{78635671-F949-4F9C-9EE4-7D43A26EA7D4}" type="sibTrans" cxnId="{4D822BB9-DECA-44E9-B348-97B76050C709}">
      <dgm:prSet/>
      <dgm:spPr/>
      <dgm:t>
        <a:bodyPr/>
        <a:lstStyle/>
        <a:p>
          <a:endParaRPr lang="en-US"/>
        </a:p>
      </dgm:t>
    </dgm:pt>
    <dgm:pt modelId="{50AA4057-5DAD-4CAE-937C-2539ADBE149A}">
      <dgm:prSet/>
      <dgm:spPr/>
      <dgm:t>
        <a:bodyPr/>
        <a:lstStyle/>
        <a:p>
          <a:r>
            <a:rPr lang="en-US" b="0" i="0" dirty="0"/>
            <a:t>Engage with state legislators on Medicaid rate issues</a:t>
          </a:r>
          <a:endParaRPr lang="en-US" dirty="0"/>
        </a:p>
      </dgm:t>
    </dgm:pt>
    <dgm:pt modelId="{F633D95A-F95E-4CBF-B241-29862CF09503}" type="parTrans" cxnId="{0A5FB5C2-876B-4212-8663-8F463B6D085D}">
      <dgm:prSet/>
      <dgm:spPr/>
      <dgm:t>
        <a:bodyPr/>
        <a:lstStyle/>
        <a:p>
          <a:endParaRPr lang="en-US"/>
        </a:p>
      </dgm:t>
    </dgm:pt>
    <dgm:pt modelId="{C4DDBF6A-F143-425F-9B91-B1E51AA7321E}" type="sibTrans" cxnId="{0A5FB5C2-876B-4212-8663-8F463B6D085D}">
      <dgm:prSet/>
      <dgm:spPr/>
      <dgm:t>
        <a:bodyPr/>
        <a:lstStyle/>
        <a:p>
          <a:endParaRPr lang="en-US"/>
        </a:p>
      </dgm:t>
    </dgm:pt>
    <dgm:pt modelId="{AC06CD0C-901E-4B7C-99C9-514F7C3747A8}" type="pres">
      <dgm:prSet presAssocID="{706EFCB0-E828-4BFF-8789-A9DC291AAD5A}" presName="root" presStyleCnt="0">
        <dgm:presLayoutVars>
          <dgm:dir/>
          <dgm:resizeHandles val="exact"/>
        </dgm:presLayoutVars>
      </dgm:prSet>
      <dgm:spPr/>
    </dgm:pt>
    <dgm:pt modelId="{D3253A08-80A3-4873-9996-BD38ED390956}" type="pres">
      <dgm:prSet presAssocID="{EE17D14A-6D64-4AFC-A4C9-79C87C685625}" presName="compNode" presStyleCnt="0"/>
      <dgm:spPr/>
    </dgm:pt>
    <dgm:pt modelId="{C1C08FBC-0E52-48FF-AF0E-B451146F871B}" type="pres">
      <dgm:prSet presAssocID="{EE17D14A-6D64-4AFC-A4C9-79C87C685625}" presName="bgRect" presStyleLbl="bgShp" presStyleIdx="0" presStyleCnt="4"/>
      <dgm:spPr/>
    </dgm:pt>
    <dgm:pt modelId="{B296ECDE-F7A8-4503-853F-3D513D82720C}" type="pres">
      <dgm:prSet presAssocID="{EE17D14A-6D64-4AFC-A4C9-79C87C68562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45B74AD1-1FD7-4550-B6EA-92B7DFB2063C}" type="pres">
      <dgm:prSet presAssocID="{EE17D14A-6D64-4AFC-A4C9-79C87C685625}" presName="spaceRect" presStyleCnt="0"/>
      <dgm:spPr/>
    </dgm:pt>
    <dgm:pt modelId="{39E95AF3-0F39-4033-B2AC-E5E7B5A43005}" type="pres">
      <dgm:prSet presAssocID="{EE17D14A-6D64-4AFC-A4C9-79C87C685625}" presName="parTx" presStyleLbl="revTx" presStyleIdx="0" presStyleCnt="4">
        <dgm:presLayoutVars>
          <dgm:chMax val="0"/>
          <dgm:chPref val="0"/>
        </dgm:presLayoutVars>
      </dgm:prSet>
      <dgm:spPr/>
    </dgm:pt>
    <dgm:pt modelId="{290B80E1-9108-43BF-872A-4922F7C952FC}" type="pres">
      <dgm:prSet presAssocID="{A2062088-FA0A-4C88-9C39-D36BF6FB369F}" presName="sibTrans" presStyleCnt="0"/>
      <dgm:spPr/>
    </dgm:pt>
    <dgm:pt modelId="{ADE421E3-9DF4-4B80-9047-B721CF43DE60}" type="pres">
      <dgm:prSet presAssocID="{396D18A3-CFE6-45C4-A5C8-B635053DEBC7}" presName="compNode" presStyleCnt="0"/>
      <dgm:spPr/>
    </dgm:pt>
    <dgm:pt modelId="{A7B8030F-E9A0-42E3-A65D-77925FCFE4A1}" type="pres">
      <dgm:prSet presAssocID="{396D18A3-CFE6-45C4-A5C8-B635053DEBC7}" presName="bgRect" presStyleLbl="bgShp" presStyleIdx="1" presStyleCnt="4"/>
      <dgm:spPr/>
    </dgm:pt>
    <dgm:pt modelId="{15171CF6-4B72-4F68-8F13-AB649F51660D}" type="pres">
      <dgm:prSet presAssocID="{396D18A3-CFE6-45C4-A5C8-B635053DEBC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5EB0FF1-8F3F-4BC6-97A9-37B67A58A936}" type="pres">
      <dgm:prSet presAssocID="{396D18A3-CFE6-45C4-A5C8-B635053DEBC7}" presName="spaceRect" presStyleCnt="0"/>
      <dgm:spPr/>
    </dgm:pt>
    <dgm:pt modelId="{63147689-873C-4E0D-B000-1D918187083C}" type="pres">
      <dgm:prSet presAssocID="{396D18A3-CFE6-45C4-A5C8-B635053DEBC7}" presName="parTx" presStyleLbl="revTx" presStyleIdx="1" presStyleCnt="4">
        <dgm:presLayoutVars>
          <dgm:chMax val="0"/>
          <dgm:chPref val="0"/>
        </dgm:presLayoutVars>
      </dgm:prSet>
      <dgm:spPr/>
    </dgm:pt>
    <dgm:pt modelId="{4CB147BC-524E-43F7-A200-F92ACE10CC58}" type="pres">
      <dgm:prSet presAssocID="{079EB6C6-6BD6-460E-A338-923D83231677}" presName="sibTrans" presStyleCnt="0"/>
      <dgm:spPr/>
    </dgm:pt>
    <dgm:pt modelId="{38313DC6-E01F-4097-B61D-7B57BA81104D}" type="pres">
      <dgm:prSet presAssocID="{ADF6B9F0-0A7C-4858-A7DC-04B2D0703176}" presName="compNode" presStyleCnt="0"/>
      <dgm:spPr/>
    </dgm:pt>
    <dgm:pt modelId="{A0D36E19-D204-46DC-AB3F-D8FDCE35EA6B}" type="pres">
      <dgm:prSet presAssocID="{ADF6B9F0-0A7C-4858-A7DC-04B2D0703176}" presName="bgRect" presStyleLbl="bgShp" presStyleIdx="2" presStyleCnt="4"/>
      <dgm:spPr/>
    </dgm:pt>
    <dgm:pt modelId="{D00C8377-29EE-4156-B3EF-BF8901E8CA5E}" type="pres">
      <dgm:prSet presAssocID="{ADF6B9F0-0A7C-4858-A7DC-04B2D070317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0B324EB4-1A80-48D0-A1FC-089FF28E8F2C}" type="pres">
      <dgm:prSet presAssocID="{ADF6B9F0-0A7C-4858-A7DC-04B2D0703176}" presName="spaceRect" presStyleCnt="0"/>
      <dgm:spPr/>
    </dgm:pt>
    <dgm:pt modelId="{5770FAE7-D2AB-4A77-BAF3-92C226169E56}" type="pres">
      <dgm:prSet presAssocID="{ADF6B9F0-0A7C-4858-A7DC-04B2D0703176}" presName="parTx" presStyleLbl="revTx" presStyleIdx="2" presStyleCnt="4">
        <dgm:presLayoutVars>
          <dgm:chMax val="0"/>
          <dgm:chPref val="0"/>
        </dgm:presLayoutVars>
      </dgm:prSet>
      <dgm:spPr/>
    </dgm:pt>
    <dgm:pt modelId="{0000FED6-F0B6-4239-8B45-2433C64D078B}" type="pres">
      <dgm:prSet presAssocID="{78635671-F949-4F9C-9EE4-7D43A26EA7D4}" presName="sibTrans" presStyleCnt="0"/>
      <dgm:spPr/>
    </dgm:pt>
    <dgm:pt modelId="{200799BE-CB83-4A8C-9D1C-B9FD72BC29A3}" type="pres">
      <dgm:prSet presAssocID="{50AA4057-5DAD-4CAE-937C-2539ADBE149A}" presName="compNode" presStyleCnt="0"/>
      <dgm:spPr/>
    </dgm:pt>
    <dgm:pt modelId="{0754F71D-8FB6-4FEB-B688-9374B6F9FD91}" type="pres">
      <dgm:prSet presAssocID="{50AA4057-5DAD-4CAE-937C-2539ADBE149A}" presName="bgRect" presStyleLbl="bgShp" presStyleIdx="3" presStyleCnt="4"/>
      <dgm:spPr/>
    </dgm:pt>
    <dgm:pt modelId="{37809D94-78A6-4A82-9191-A3AB9BB2E08B}" type="pres">
      <dgm:prSet presAssocID="{50AA4057-5DAD-4CAE-937C-2539ADBE149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87668884-395B-4EBB-A6B1-63FA911BD0B0}" type="pres">
      <dgm:prSet presAssocID="{50AA4057-5DAD-4CAE-937C-2539ADBE149A}" presName="spaceRect" presStyleCnt="0"/>
      <dgm:spPr/>
    </dgm:pt>
    <dgm:pt modelId="{4EF7658C-65DB-4052-9EF5-D2D99C3308A5}" type="pres">
      <dgm:prSet presAssocID="{50AA4057-5DAD-4CAE-937C-2539ADBE149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B00B600-65C2-415B-B01C-E060D520F3BB}" type="presOf" srcId="{ADF6B9F0-0A7C-4858-A7DC-04B2D0703176}" destId="{5770FAE7-D2AB-4A77-BAF3-92C226169E56}" srcOrd="0" destOrd="0" presId="urn:microsoft.com/office/officeart/2018/2/layout/IconVerticalSolidList"/>
    <dgm:cxn modelId="{50864129-96BD-4840-B5CA-EFA4C15395C3}" type="presOf" srcId="{396D18A3-CFE6-45C4-A5C8-B635053DEBC7}" destId="{63147689-873C-4E0D-B000-1D918187083C}" srcOrd="0" destOrd="0" presId="urn:microsoft.com/office/officeart/2018/2/layout/IconVerticalSolidList"/>
    <dgm:cxn modelId="{37A91283-C8BB-4607-8A99-FE63BFA6371E}" type="presOf" srcId="{50AA4057-5DAD-4CAE-937C-2539ADBE149A}" destId="{4EF7658C-65DB-4052-9EF5-D2D99C3308A5}" srcOrd="0" destOrd="0" presId="urn:microsoft.com/office/officeart/2018/2/layout/IconVerticalSolidList"/>
    <dgm:cxn modelId="{7B7FAAB8-B42A-49C1-B11B-91553929D3BB}" srcId="{706EFCB0-E828-4BFF-8789-A9DC291AAD5A}" destId="{396D18A3-CFE6-45C4-A5C8-B635053DEBC7}" srcOrd="1" destOrd="0" parTransId="{B5262C1D-66A2-4ECB-B489-33F58D515F95}" sibTransId="{079EB6C6-6BD6-460E-A338-923D83231677}"/>
    <dgm:cxn modelId="{4D822BB9-DECA-44E9-B348-97B76050C709}" srcId="{706EFCB0-E828-4BFF-8789-A9DC291AAD5A}" destId="{ADF6B9F0-0A7C-4858-A7DC-04B2D0703176}" srcOrd="2" destOrd="0" parTransId="{78CCE0EE-08BC-4809-BB00-6AF7F9B91DEB}" sibTransId="{78635671-F949-4F9C-9EE4-7D43A26EA7D4}"/>
    <dgm:cxn modelId="{0A5FB5C2-876B-4212-8663-8F463B6D085D}" srcId="{706EFCB0-E828-4BFF-8789-A9DC291AAD5A}" destId="{50AA4057-5DAD-4CAE-937C-2539ADBE149A}" srcOrd="3" destOrd="0" parTransId="{F633D95A-F95E-4CBF-B241-29862CF09503}" sibTransId="{C4DDBF6A-F143-425F-9B91-B1E51AA7321E}"/>
    <dgm:cxn modelId="{779576E4-EA6B-4777-8074-BFAF8C2B172B}" srcId="{706EFCB0-E828-4BFF-8789-A9DC291AAD5A}" destId="{EE17D14A-6D64-4AFC-A4C9-79C87C685625}" srcOrd="0" destOrd="0" parTransId="{BB568985-4BD2-40B5-8860-775DACF2986A}" sibTransId="{A2062088-FA0A-4C88-9C39-D36BF6FB369F}"/>
    <dgm:cxn modelId="{9B4E24E7-9AA9-4BA4-B0DD-E6D6B552BE2B}" type="presOf" srcId="{706EFCB0-E828-4BFF-8789-A9DC291AAD5A}" destId="{AC06CD0C-901E-4B7C-99C9-514F7C3747A8}" srcOrd="0" destOrd="0" presId="urn:microsoft.com/office/officeart/2018/2/layout/IconVerticalSolidList"/>
    <dgm:cxn modelId="{3D753BF3-6BA7-4C9B-AD61-18E0E7CEE067}" type="presOf" srcId="{EE17D14A-6D64-4AFC-A4C9-79C87C685625}" destId="{39E95AF3-0F39-4033-B2AC-E5E7B5A43005}" srcOrd="0" destOrd="0" presId="urn:microsoft.com/office/officeart/2018/2/layout/IconVerticalSolidList"/>
    <dgm:cxn modelId="{F0EB2BF9-EDFF-47FA-8999-2CA51C902C1A}" type="presParOf" srcId="{AC06CD0C-901E-4B7C-99C9-514F7C3747A8}" destId="{D3253A08-80A3-4873-9996-BD38ED390956}" srcOrd="0" destOrd="0" presId="urn:microsoft.com/office/officeart/2018/2/layout/IconVerticalSolidList"/>
    <dgm:cxn modelId="{4184F94B-5247-4B59-80E2-B602C32E126D}" type="presParOf" srcId="{D3253A08-80A3-4873-9996-BD38ED390956}" destId="{C1C08FBC-0E52-48FF-AF0E-B451146F871B}" srcOrd="0" destOrd="0" presId="urn:microsoft.com/office/officeart/2018/2/layout/IconVerticalSolidList"/>
    <dgm:cxn modelId="{90915140-3F02-4972-92DD-0F1B1977476D}" type="presParOf" srcId="{D3253A08-80A3-4873-9996-BD38ED390956}" destId="{B296ECDE-F7A8-4503-853F-3D513D82720C}" srcOrd="1" destOrd="0" presId="urn:microsoft.com/office/officeart/2018/2/layout/IconVerticalSolidList"/>
    <dgm:cxn modelId="{21B8BB42-3D50-4A3C-A9DF-53B3D7ADE0DA}" type="presParOf" srcId="{D3253A08-80A3-4873-9996-BD38ED390956}" destId="{45B74AD1-1FD7-4550-B6EA-92B7DFB2063C}" srcOrd="2" destOrd="0" presId="urn:microsoft.com/office/officeart/2018/2/layout/IconVerticalSolidList"/>
    <dgm:cxn modelId="{506A2D89-2682-4467-A305-3A9C12CEA3BC}" type="presParOf" srcId="{D3253A08-80A3-4873-9996-BD38ED390956}" destId="{39E95AF3-0F39-4033-B2AC-E5E7B5A43005}" srcOrd="3" destOrd="0" presId="urn:microsoft.com/office/officeart/2018/2/layout/IconVerticalSolidList"/>
    <dgm:cxn modelId="{913AEE75-A596-463F-ACAB-5779770057FE}" type="presParOf" srcId="{AC06CD0C-901E-4B7C-99C9-514F7C3747A8}" destId="{290B80E1-9108-43BF-872A-4922F7C952FC}" srcOrd="1" destOrd="0" presId="urn:microsoft.com/office/officeart/2018/2/layout/IconVerticalSolidList"/>
    <dgm:cxn modelId="{895CC769-54CB-4507-B5AF-BD4ED41002FC}" type="presParOf" srcId="{AC06CD0C-901E-4B7C-99C9-514F7C3747A8}" destId="{ADE421E3-9DF4-4B80-9047-B721CF43DE60}" srcOrd="2" destOrd="0" presId="urn:microsoft.com/office/officeart/2018/2/layout/IconVerticalSolidList"/>
    <dgm:cxn modelId="{6C73FFA8-F685-48E6-BA50-F4A2BC97C542}" type="presParOf" srcId="{ADE421E3-9DF4-4B80-9047-B721CF43DE60}" destId="{A7B8030F-E9A0-42E3-A65D-77925FCFE4A1}" srcOrd="0" destOrd="0" presId="urn:microsoft.com/office/officeart/2018/2/layout/IconVerticalSolidList"/>
    <dgm:cxn modelId="{EE501E7B-6208-467E-85FD-775102B7E625}" type="presParOf" srcId="{ADE421E3-9DF4-4B80-9047-B721CF43DE60}" destId="{15171CF6-4B72-4F68-8F13-AB649F51660D}" srcOrd="1" destOrd="0" presId="urn:microsoft.com/office/officeart/2018/2/layout/IconVerticalSolidList"/>
    <dgm:cxn modelId="{D3A5801B-E407-4F09-9D05-13A2E4F34818}" type="presParOf" srcId="{ADE421E3-9DF4-4B80-9047-B721CF43DE60}" destId="{65EB0FF1-8F3F-4BC6-97A9-37B67A58A936}" srcOrd="2" destOrd="0" presId="urn:microsoft.com/office/officeart/2018/2/layout/IconVerticalSolidList"/>
    <dgm:cxn modelId="{568A594C-FBEA-48B8-9BA0-627451F2FDC3}" type="presParOf" srcId="{ADE421E3-9DF4-4B80-9047-B721CF43DE60}" destId="{63147689-873C-4E0D-B000-1D918187083C}" srcOrd="3" destOrd="0" presId="urn:microsoft.com/office/officeart/2018/2/layout/IconVerticalSolidList"/>
    <dgm:cxn modelId="{7403DB91-7C82-4C30-AEE7-F8F0540E7B26}" type="presParOf" srcId="{AC06CD0C-901E-4B7C-99C9-514F7C3747A8}" destId="{4CB147BC-524E-43F7-A200-F92ACE10CC58}" srcOrd="3" destOrd="0" presId="urn:microsoft.com/office/officeart/2018/2/layout/IconVerticalSolidList"/>
    <dgm:cxn modelId="{7ECACA6E-007A-4FB6-ADF1-DD724F218AC2}" type="presParOf" srcId="{AC06CD0C-901E-4B7C-99C9-514F7C3747A8}" destId="{38313DC6-E01F-4097-B61D-7B57BA81104D}" srcOrd="4" destOrd="0" presId="urn:microsoft.com/office/officeart/2018/2/layout/IconVerticalSolidList"/>
    <dgm:cxn modelId="{43544E3A-9EED-4497-AF28-C84CAE80EB6E}" type="presParOf" srcId="{38313DC6-E01F-4097-B61D-7B57BA81104D}" destId="{A0D36E19-D204-46DC-AB3F-D8FDCE35EA6B}" srcOrd="0" destOrd="0" presId="urn:microsoft.com/office/officeart/2018/2/layout/IconVerticalSolidList"/>
    <dgm:cxn modelId="{CA90E1BC-CF16-4605-B5B3-3306B640C018}" type="presParOf" srcId="{38313DC6-E01F-4097-B61D-7B57BA81104D}" destId="{D00C8377-29EE-4156-B3EF-BF8901E8CA5E}" srcOrd="1" destOrd="0" presId="urn:microsoft.com/office/officeart/2018/2/layout/IconVerticalSolidList"/>
    <dgm:cxn modelId="{9907DF4B-E572-446F-95C6-9781CA3B5C1C}" type="presParOf" srcId="{38313DC6-E01F-4097-B61D-7B57BA81104D}" destId="{0B324EB4-1A80-48D0-A1FC-089FF28E8F2C}" srcOrd="2" destOrd="0" presId="urn:microsoft.com/office/officeart/2018/2/layout/IconVerticalSolidList"/>
    <dgm:cxn modelId="{5ACCC936-563E-4598-9F98-79BEE2D02AE7}" type="presParOf" srcId="{38313DC6-E01F-4097-B61D-7B57BA81104D}" destId="{5770FAE7-D2AB-4A77-BAF3-92C226169E56}" srcOrd="3" destOrd="0" presId="urn:microsoft.com/office/officeart/2018/2/layout/IconVerticalSolidList"/>
    <dgm:cxn modelId="{F850D20D-AD9B-44E8-A6B6-A4E7ECE533EE}" type="presParOf" srcId="{AC06CD0C-901E-4B7C-99C9-514F7C3747A8}" destId="{0000FED6-F0B6-4239-8B45-2433C64D078B}" srcOrd="5" destOrd="0" presId="urn:microsoft.com/office/officeart/2018/2/layout/IconVerticalSolidList"/>
    <dgm:cxn modelId="{D02DFF95-FF80-4772-94F7-8F30C3E900D7}" type="presParOf" srcId="{AC06CD0C-901E-4B7C-99C9-514F7C3747A8}" destId="{200799BE-CB83-4A8C-9D1C-B9FD72BC29A3}" srcOrd="6" destOrd="0" presId="urn:microsoft.com/office/officeart/2018/2/layout/IconVerticalSolidList"/>
    <dgm:cxn modelId="{DDB6CD74-40EF-4242-829D-3C3D652ABEB5}" type="presParOf" srcId="{200799BE-CB83-4A8C-9D1C-B9FD72BC29A3}" destId="{0754F71D-8FB6-4FEB-B688-9374B6F9FD91}" srcOrd="0" destOrd="0" presId="urn:microsoft.com/office/officeart/2018/2/layout/IconVerticalSolidList"/>
    <dgm:cxn modelId="{C6F68B0C-064D-4D6D-B38D-C2F601B26D1D}" type="presParOf" srcId="{200799BE-CB83-4A8C-9D1C-B9FD72BC29A3}" destId="{37809D94-78A6-4A82-9191-A3AB9BB2E08B}" srcOrd="1" destOrd="0" presId="urn:microsoft.com/office/officeart/2018/2/layout/IconVerticalSolidList"/>
    <dgm:cxn modelId="{B60477EB-0D3A-4A93-8FF5-A6F82E7BAA39}" type="presParOf" srcId="{200799BE-CB83-4A8C-9D1C-B9FD72BC29A3}" destId="{87668884-395B-4EBB-A6B1-63FA911BD0B0}" srcOrd="2" destOrd="0" presId="urn:microsoft.com/office/officeart/2018/2/layout/IconVerticalSolidList"/>
    <dgm:cxn modelId="{85962190-B787-4682-868B-C378239710C1}" type="presParOf" srcId="{200799BE-CB83-4A8C-9D1C-B9FD72BC29A3}" destId="{4EF7658C-65DB-4052-9EF5-D2D99C3308A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B5D3820-1CFF-42AC-96EB-14DA5DC61B7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974408-07A7-43F1-882B-40C2A83995D6}">
      <dgm:prSet/>
      <dgm:spPr/>
      <dgm:t>
        <a:bodyPr/>
        <a:lstStyle/>
        <a:p>
          <a:r>
            <a:rPr lang="en-US" b="0" i="0" dirty="0"/>
            <a:t>Potential NSA revisions after ongoing litigation</a:t>
          </a:r>
          <a:endParaRPr lang="en-US" dirty="0"/>
        </a:p>
      </dgm:t>
    </dgm:pt>
    <dgm:pt modelId="{63227F68-FEF2-4548-B7BE-278F9274506A}" type="parTrans" cxnId="{A917429B-A440-41EF-A38C-4F1FC34CEC24}">
      <dgm:prSet/>
      <dgm:spPr/>
      <dgm:t>
        <a:bodyPr/>
        <a:lstStyle/>
        <a:p>
          <a:endParaRPr lang="en-US"/>
        </a:p>
      </dgm:t>
    </dgm:pt>
    <dgm:pt modelId="{BC9A7E8B-CC0D-44DC-B21C-DB5D1DF78AD2}" type="sibTrans" cxnId="{A917429B-A440-41EF-A38C-4F1FC34CEC24}">
      <dgm:prSet/>
      <dgm:spPr/>
      <dgm:t>
        <a:bodyPr/>
        <a:lstStyle/>
        <a:p>
          <a:endParaRPr lang="en-US"/>
        </a:p>
      </dgm:t>
    </dgm:pt>
    <dgm:pt modelId="{A5791F9C-EB27-40B2-9ED3-93099BE2B985}">
      <dgm:prSet/>
      <dgm:spPr/>
      <dgm:t>
        <a:bodyPr/>
        <a:lstStyle/>
        <a:p>
          <a:r>
            <a:rPr lang="en-US" b="0" i="0" dirty="0"/>
            <a:t>Medicare payment rate negotiations</a:t>
          </a:r>
          <a:endParaRPr lang="en-US" dirty="0"/>
        </a:p>
      </dgm:t>
    </dgm:pt>
    <dgm:pt modelId="{B41B8F09-CBFA-4F05-9CB4-A54C5460D5AB}" type="parTrans" cxnId="{0F4B4865-FD1F-4E2C-B73C-CD8B1D238763}">
      <dgm:prSet/>
      <dgm:spPr/>
      <dgm:t>
        <a:bodyPr/>
        <a:lstStyle/>
        <a:p>
          <a:endParaRPr lang="en-US"/>
        </a:p>
      </dgm:t>
    </dgm:pt>
    <dgm:pt modelId="{E2B3C777-B804-4430-A4CA-BD229FE2C70A}" type="sibTrans" cxnId="{0F4B4865-FD1F-4E2C-B73C-CD8B1D238763}">
      <dgm:prSet/>
      <dgm:spPr/>
      <dgm:t>
        <a:bodyPr/>
        <a:lstStyle/>
        <a:p>
          <a:endParaRPr lang="en-US"/>
        </a:p>
      </dgm:t>
    </dgm:pt>
    <dgm:pt modelId="{9C0B2E22-0436-4328-9E96-EF2A7220E391}">
      <dgm:prSet/>
      <dgm:spPr/>
      <dgm:t>
        <a:bodyPr/>
        <a:lstStyle/>
        <a:p>
          <a:r>
            <a:rPr lang="en-US" b="0" i="0" dirty="0"/>
            <a:t> Expansion of hospital financial transparency oversight</a:t>
          </a:r>
          <a:endParaRPr lang="en-US" dirty="0"/>
        </a:p>
      </dgm:t>
    </dgm:pt>
    <dgm:pt modelId="{6FCE8B09-E2FE-4A1E-9AD5-CCFCF391AC67}" type="parTrans" cxnId="{28F2AB97-2471-4D72-BD97-86F05F26FC27}">
      <dgm:prSet/>
      <dgm:spPr/>
      <dgm:t>
        <a:bodyPr/>
        <a:lstStyle/>
        <a:p>
          <a:endParaRPr lang="en-US"/>
        </a:p>
      </dgm:t>
    </dgm:pt>
    <dgm:pt modelId="{AA2A6BBC-1D0C-4AE1-858E-54D1B545F1D3}" type="sibTrans" cxnId="{28F2AB97-2471-4D72-BD97-86F05F26FC27}">
      <dgm:prSet/>
      <dgm:spPr/>
      <dgm:t>
        <a:bodyPr/>
        <a:lstStyle/>
        <a:p>
          <a:endParaRPr lang="en-US"/>
        </a:p>
      </dgm:t>
    </dgm:pt>
    <dgm:pt modelId="{94ADE104-4D99-4F22-840A-B7A294A075F8}">
      <dgm:prSet/>
      <dgm:spPr/>
      <dgm:t>
        <a:bodyPr/>
        <a:lstStyle/>
        <a:p>
          <a:r>
            <a:rPr lang="en-US" b="0" i="0" dirty="0"/>
            <a:t>Administrative simplification proposals</a:t>
          </a:r>
          <a:endParaRPr lang="en-US" dirty="0"/>
        </a:p>
      </dgm:t>
    </dgm:pt>
    <dgm:pt modelId="{BCA00692-3ADB-46DF-8BA1-0793A09108E7}" type="parTrans" cxnId="{126FD805-0A97-4562-B383-570A89F56379}">
      <dgm:prSet/>
      <dgm:spPr/>
      <dgm:t>
        <a:bodyPr/>
        <a:lstStyle/>
        <a:p>
          <a:endParaRPr lang="en-US"/>
        </a:p>
      </dgm:t>
    </dgm:pt>
    <dgm:pt modelId="{FD5BD073-1134-4E12-8088-1F73B76C2394}" type="sibTrans" cxnId="{126FD805-0A97-4562-B383-570A89F56379}">
      <dgm:prSet/>
      <dgm:spPr/>
      <dgm:t>
        <a:bodyPr/>
        <a:lstStyle/>
        <a:p>
          <a:endParaRPr lang="en-US"/>
        </a:p>
      </dgm:t>
    </dgm:pt>
    <dgm:pt modelId="{59EB115B-5BAE-449E-BAD3-247798E4927F}" type="pres">
      <dgm:prSet presAssocID="{EB5D3820-1CFF-42AC-96EB-14DA5DC61B7F}" presName="root" presStyleCnt="0">
        <dgm:presLayoutVars>
          <dgm:dir/>
          <dgm:resizeHandles val="exact"/>
        </dgm:presLayoutVars>
      </dgm:prSet>
      <dgm:spPr/>
    </dgm:pt>
    <dgm:pt modelId="{CE486ED8-348C-4555-90EF-046938BF2E24}" type="pres">
      <dgm:prSet presAssocID="{95974408-07A7-43F1-882B-40C2A83995D6}" presName="compNode" presStyleCnt="0"/>
      <dgm:spPr/>
    </dgm:pt>
    <dgm:pt modelId="{CFF38A5C-6D2D-4E5F-B456-4C2E2B858796}" type="pres">
      <dgm:prSet presAssocID="{95974408-07A7-43F1-882B-40C2A83995D6}" presName="bgRect" presStyleLbl="bgShp" presStyleIdx="0" presStyleCnt="4"/>
      <dgm:spPr/>
    </dgm:pt>
    <dgm:pt modelId="{0C66ED74-E452-4F1A-AA53-89AE55F3C546}" type="pres">
      <dgm:prSet presAssocID="{95974408-07A7-43F1-882B-40C2A83995D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5340E67-74D0-4881-9CA4-76A709E24FC5}" type="pres">
      <dgm:prSet presAssocID="{95974408-07A7-43F1-882B-40C2A83995D6}" presName="spaceRect" presStyleCnt="0"/>
      <dgm:spPr/>
    </dgm:pt>
    <dgm:pt modelId="{26D77570-C1BA-4351-BE94-79D2EEE491F3}" type="pres">
      <dgm:prSet presAssocID="{95974408-07A7-43F1-882B-40C2A83995D6}" presName="parTx" presStyleLbl="revTx" presStyleIdx="0" presStyleCnt="4">
        <dgm:presLayoutVars>
          <dgm:chMax val="0"/>
          <dgm:chPref val="0"/>
        </dgm:presLayoutVars>
      </dgm:prSet>
      <dgm:spPr/>
    </dgm:pt>
    <dgm:pt modelId="{E9FA8B49-A17C-4096-8429-E13FAC04F324}" type="pres">
      <dgm:prSet presAssocID="{BC9A7E8B-CC0D-44DC-B21C-DB5D1DF78AD2}" presName="sibTrans" presStyleCnt="0"/>
      <dgm:spPr/>
    </dgm:pt>
    <dgm:pt modelId="{D079EA42-CF38-4213-A882-FB5D52AD9059}" type="pres">
      <dgm:prSet presAssocID="{A5791F9C-EB27-40B2-9ED3-93099BE2B985}" presName="compNode" presStyleCnt="0"/>
      <dgm:spPr/>
    </dgm:pt>
    <dgm:pt modelId="{38C8C50A-07C9-4F63-A30B-81EE0E524E8B}" type="pres">
      <dgm:prSet presAssocID="{A5791F9C-EB27-40B2-9ED3-93099BE2B985}" presName="bgRect" presStyleLbl="bgShp" presStyleIdx="1" presStyleCnt="4"/>
      <dgm:spPr/>
    </dgm:pt>
    <dgm:pt modelId="{E89156C2-9995-4085-98C2-F08DB51111AD}" type="pres">
      <dgm:prSet presAssocID="{A5791F9C-EB27-40B2-9ED3-93099BE2B98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9292547B-DE8C-4E7F-9248-A395071D2B30}" type="pres">
      <dgm:prSet presAssocID="{A5791F9C-EB27-40B2-9ED3-93099BE2B985}" presName="spaceRect" presStyleCnt="0"/>
      <dgm:spPr/>
    </dgm:pt>
    <dgm:pt modelId="{F0E752D6-E593-40AE-9A04-F86CD3AC5DE0}" type="pres">
      <dgm:prSet presAssocID="{A5791F9C-EB27-40B2-9ED3-93099BE2B985}" presName="parTx" presStyleLbl="revTx" presStyleIdx="1" presStyleCnt="4">
        <dgm:presLayoutVars>
          <dgm:chMax val="0"/>
          <dgm:chPref val="0"/>
        </dgm:presLayoutVars>
      </dgm:prSet>
      <dgm:spPr/>
    </dgm:pt>
    <dgm:pt modelId="{4557C04F-3C15-493D-8FD8-2CE4A0883BB6}" type="pres">
      <dgm:prSet presAssocID="{E2B3C777-B804-4430-A4CA-BD229FE2C70A}" presName="sibTrans" presStyleCnt="0"/>
      <dgm:spPr/>
    </dgm:pt>
    <dgm:pt modelId="{4AB125C9-0240-4F5B-A615-9D4FFDCACD11}" type="pres">
      <dgm:prSet presAssocID="{9C0B2E22-0436-4328-9E96-EF2A7220E391}" presName="compNode" presStyleCnt="0"/>
      <dgm:spPr/>
    </dgm:pt>
    <dgm:pt modelId="{2670DC80-1843-497A-B89D-54528137E94C}" type="pres">
      <dgm:prSet presAssocID="{9C0B2E22-0436-4328-9E96-EF2A7220E391}" presName="bgRect" presStyleLbl="bgShp" presStyleIdx="2" presStyleCnt="4"/>
      <dgm:spPr/>
    </dgm:pt>
    <dgm:pt modelId="{D9354F42-3D27-4550-8DE1-02D35D7AFC1F}" type="pres">
      <dgm:prSet presAssocID="{9C0B2E22-0436-4328-9E96-EF2A7220E39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1BBA454B-D626-4CCD-983C-D7F268273835}" type="pres">
      <dgm:prSet presAssocID="{9C0B2E22-0436-4328-9E96-EF2A7220E391}" presName="spaceRect" presStyleCnt="0"/>
      <dgm:spPr/>
    </dgm:pt>
    <dgm:pt modelId="{A01A238D-11E3-4BB3-8396-335986354421}" type="pres">
      <dgm:prSet presAssocID="{9C0B2E22-0436-4328-9E96-EF2A7220E391}" presName="parTx" presStyleLbl="revTx" presStyleIdx="2" presStyleCnt="4">
        <dgm:presLayoutVars>
          <dgm:chMax val="0"/>
          <dgm:chPref val="0"/>
        </dgm:presLayoutVars>
      </dgm:prSet>
      <dgm:spPr/>
    </dgm:pt>
    <dgm:pt modelId="{BB45A854-DEE6-41F1-8318-7E7B87F7411B}" type="pres">
      <dgm:prSet presAssocID="{AA2A6BBC-1D0C-4AE1-858E-54D1B545F1D3}" presName="sibTrans" presStyleCnt="0"/>
      <dgm:spPr/>
    </dgm:pt>
    <dgm:pt modelId="{1130B740-D73C-4B41-91FD-18922C735BF6}" type="pres">
      <dgm:prSet presAssocID="{94ADE104-4D99-4F22-840A-B7A294A075F8}" presName="compNode" presStyleCnt="0"/>
      <dgm:spPr/>
    </dgm:pt>
    <dgm:pt modelId="{3B1C2489-A706-4208-AE9A-D66F22DD4E5E}" type="pres">
      <dgm:prSet presAssocID="{94ADE104-4D99-4F22-840A-B7A294A075F8}" presName="bgRect" presStyleLbl="bgShp" presStyleIdx="3" presStyleCnt="4"/>
      <dgm:spPr/>
    </dgm:pt>
    <dgm:pt modelId="{F87724A9-E697-4916-8D5D-959614529A50}" type="pres">
      <dgm:prSet presAssocID="{94ADE104-4D99-4F22-840A-B7A294A075F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4FD402A2-6A98-4A50-8A06-CC70DBCD65EA}" type="pres">
      <dgm:prSet presAssocID="{94ADE104-4D99-4F22-840A-B7A294A075F8}" presName="spaceRect" presStyleCnt="0"/>
      <dgm:spPr/>
    </dgm:pt>
    <dgm:pt modelId="{1C10516E-39F3-42E1-BE36-8F3F098802E7}" type="pres">
      <dgm:prSet presAssocID="{94ADE104-4D99-4F22-840A-B7A294A075F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26FD805-0A97-4562-B383-570A89F56379}" srcId="{EB5D3820-1CFF-42AC-96EB-14DA5DC61B7F}" destId="{94ADE104-4D99-4F22-840A-B7A294A075F8}" srcOrd="3" destOrd="0" parTransId="{BCA00692-3ADB-46DF-8BA1-0793A09108E7}" sibTransId="{FD5BD073-1134-4E12-8088-1F73B76C2394}"/>
    <dgm:cxn modelId="{6CA07417-F517-4C57-A0B7-933FA59D81C9}" type="presOf" srcId="{A5791F9C-EB27-40B2-9ED3-93099BE2B985}" destId="{F0E752D6-E593-40AE-9A04-F86CD3AC5DE0}" srcOrd="0" destOrd="0" presId="urn:microsoft.com/office/officeart/2018/2/layout/IconVerticalSolidList"/>
    <dgm:cxn modelId="{E4507C62-A8A0-4203-AD36-7A658CD24D8B}" type="presOf" srcId="{EB5D3820-1CFF-42AC-96EB-14DA5DC61B7F}" destId="{59EB115B-5BAE-449E-BAD3-247798E4927F}" srcOrd="0" destOrd="0" presId="urn:microsoft.com/office/officeart/2018/2/layout/IconVerticalSolidList"/>
    <dgm:cxn modelId="{0F4B4865-FD1F-4E2C-B73C-CD8B1D238763}" srcId="{EB5D3820-1CFF-42AC-96EB-14DA5DC61B7F}" destId="{A5791F9C-EB27-40B2-9ED3-93099BE2B985}" srcOrd="1" destOrd="0" parTransId="{B41B8F09-CBFA-4F05-9CB4-A54C5460D5AB}" sibTransId="{E2B3C777-B804-4430-A4CA-BD229FE2C70A}"/>
    <dgm:cxn modelId="{86A2D26B-4290-4AC2-A56E-105F40223732}" type="presOf" srcId="{94ADE104-4D99-4F22-840A-B7A294A075F8}" destId="{1C10516E-39F3-42E1-BE36-8F3F098802E7}" srcOrd="0" destOrd="0" presId="urn:microsoft.com/office/officeart/2018/2/layout/IconVerticalSolidList"/>
    <dgm:cxn modelId="{28F2AB97-2471-4D72-BD97-86F05F26FC27}" srcId="{EB5D3820-1CFF-42AC-96EB-14DA5DC61B7F}" destId="{9C0B2E22-0436-4328-9E96-EF2A7220E391}" srcOrd="2" destOrd="0" parTransId="{6FCE8B09-E2FE-4A1E-9AD5-CCFCF391AC67}" sibTransId="{AA2A6BBC-1D0C-4AE1-858E-54D1B545F1D3}"/>
    <dgm:cxn modelId="{B2595099-F956-4509-8D41-2EAADB1CD009}" type="presOf" srcId="{9C0B2E22-0436-4328-9E96-EF2A7220E391}" destId="{A01A238D-11E3-4BB3-8396-335986354421}" srcOrd="0" destOrd="0" presId="urn:microsoft.com/office/officeart/2018/2/layout/IconVerticalSolidList"/>
    <dgm:cxn modelId="{A917429B-A440-41EF-A38C-4F1FC34CEC24}" srcId="{EB5D3820-1CFF-42AC-96EB-14DA5DC61B7F}" destId="{95974408-07A7-43F1-882B-40C2A83995D6}" srcOrd="0" destOrd="0" parTransId="{63227F68-FEF2-4548-B7BE-278F9274506A}" sibTransId="{BC9A7E8B-CC0D-44DC-B21C-DB5D1DF78AD2}"/>
    <dgm:cxn modelId="{57572EE5-4C85-4A7F-BC27-DB8EC4707718}" type="presOf" srcId="{95974408-07A7-43F1-882B-40C2A83995D6}" destId="{26D77570-C1BA-4351-BE94-79D2EEE491F3}" srcOrd="0" destOrd="0" presId="urn:microsoft.com/office/officeart/2018/2/layout/IconVerticalSolidList"/>
    <dgm:cxn modelId="{F9C59900-5740-4E4F-B732-340231A51523}" type="presParOf" srcId="{59EB115B-5BAE-449E-BAD3-247798E4927F}" destId="{CE486ED8-348C-4555-90EF-046938BF2E24}" srcOrd="0" destOrd="0" presId="urn:microsoft.com/office/officeart/2018/2/layout/IconVerticalSolidList"/>
    <dgm:cxn modelId="{6ACDE3FE-981A-45B2-9B4A-91E3F1898479}" type="presParOf" srcId="{CE486ED8-348C-4555-90EF-046938BF2E24}" destId="{CFF38A5C-6D2D-4E5F-B456-4C2E2B858796}" srcOrd="0" destOrd="0" presId="urn:microsoft.com/office/officeart/2018/2/layout/IconVerticalSolidList"/>
    <dgm:cxn modelId="{AFF27756-B6DE-4BF7-91C4-89A07D22968E}" type="presParOf" srcId="{CE486ED8-348C-4555-90EF-046938BF2E24}" destId="{0C66ED74-E452-4F1A-AA53-89AE55F3C546}" srcOrd="1" destOrd="0" presId="urn:microsoft.com/office/officeart/2018/2/layout/IconVerticalSolidList"/>
    <dgm:cxn modelId="{EE19CED0-E6C4-407A-83C0-8B8D498AE8A5}" type="presParOf" srcId="{CE486ED8-348C-4555-90EF-046938BF2E24}" destId="{F5340E67-74D0-4881-9CA4-76A709E24FC5}" srcOrd="2" destOrd="0" presId="urn:microsoft.com/office/officeart/2018/2/layout/IconVerticalSolidList"/>
    <dgm:cxn modelId="{2EE73D02-1957-4451-AFEF-5D224C193CAA}" type="presParOf" srcId="{CE486ED8-348C-4555-90EF-046938BF2E24}" destId="{26D77570-C1BA-4351-BE94-79D2EEE491F3}" srcOrd="3" destOrd="0" presId="urn:microsoft.com/office/officeart/2018/2/layout/IconVerticalSolidList"/>
    <dgm:cxn modelId="{C5E1E8F1-4225-429E-A493-5F72A987B9C0}" type="presParOf" srcId="{59EB115B-5BAE-449E-BAD3-247798E4927F}" destId="{E9FA8B49-A17C-4096-8429-E13FAC04F324}" srcOrd="1" destOrd="0" presId="urn:microsoft.com/office/officeart/2018/2/layout/IconVerticalSolidList"/>
    <dgm:cxn modelId="{E44B8859-8808-4E43-AA72-8672F866B468}" type="presParOf" srcId="{59EB115B-5BAE-449E-BAD3-247798E4927F}" destId="{D079EA42-CF38-4213-A882-FB5D52AD9059}" srcOrd="2" destOrd="0" presId="urn:microsoft.com/office/officeart/2018/2/layout/IconVerticalSolidList"/>
    <dgm:cxn modelId="{890CEE03-D00C-444D-84B7-FFC609EFDE1E}" type="presParOf" srcId="{D079EA42-CF38-4213-A882-FB5D52AD9059}" destId="{38C8C50A-07C9-4F63-A30B-81EE0E524E8B}" srcOrd="0" destOrd="0" presId="urn:microsoft.com/office/officeart/2018/2/layout/IconVerticalSolidList"/>
    <dgm:cxn modelId="{F35F211A-8FFF-4894-849F-EE477345A248}" type="presParOf" srcId="{D079EA42-CF38-4213-A882-FB5D52AD9059}" destId="{E89156C2-9995-4085-98C2-F08DB51111AD}" srcOrd="1" destOrd="0" presId="urn:microsoft.com/office/officeart/2018/2/layout/IconVerticalSolidList"/>
    <dgm:cxn modelId="{329C9E2E-DA08-4822-BD11-E16EEB58D005}" type="presParOf" srcId="{D079EA42-CF38-4213-A882-FB5D52AD9059}" destId="{9292547B-DE8C-4E7F-9248-A395071D2B30}" srcOrd="2" destOrd="0" presId="urn:microsoft.com/office/officeart/2018/2/layout/IconVerticalSolidList"/>
    <dgm:cxn modelId="{71D2765B-317D-4378-AEAB-65F0C94A4C0D}" type="presParOf" srcId="{D079EA42-CF38-4213-A882-FB5D52AD9059}" destId="{F0E752D6-E593-40AE-9A04-F86CD3AC5DE0}" srcOrd="3" destOrd="0" presId="urn:microsoft.com/office/officeart/2018/2/layout/IconVerticalSolidList"/>
    <dgm:cxn modelId="{D07E6E0F-F58A-4D07-B2D4-B81295C5458D}" type="presParOf" srcId="{59EB115B-5BAE-449E-BAD3-247798E4927F}" destId="{4557C04F-3C15-493D-8FD8-2CE4A0883BB6}" srcOrd="3" destOrd="0" presId="urn:microsoft.com/office/officeart/2018/2/layout/IconVerticalSolidList"/>
    <dgm:cxn modelId="{03F97406-DF58-4EF3-92DD-1207B2AD5C34}" type="presParOf" srcId="{59EB115B-5BAE-449E-BAD3-247798E4927F}" destId="{4AB125C9-0240-4F5B-A615-9D4FFDCACD11}" srcOrd="4" destOrd="0" presId="urn:microsoft.com/office/officeart/2018/2/layout/IconVerticalSolidList"/>
    <dgm:cxn modelId="{E15671C3-7BF5-43F9-9561-2108A3229E40}" type="presParOf" srcId="{4AB125C9-0240-4F5B-A615-9D4FFDCACD11}" destId="{2670DC80-1843-497A-B89D-54528137E94C}" srcOrd="0" destOrd="0" presId="urn:microsoft.com/office/officeart/2018/2/layout/IconVerticalSolidList"/>
    <dgm:cxn modelId="{C6221454-4D31-44A7-A55F-B2FFC1D5E512}" type="presParOf" srcId="{4AB125C9-0240-4F5B-A615-9D4FFDCACD11}" destId="{D9354F42-3D27-4550-8DE1-02D35D7AFC1F}" srcOrd="1" destOrd="0" presId="urn:microsoft.com/office/officeart/2018/2/layout/IconVerticalSolidList"/>
    <dgm:cxn modelId="{F566AC71-49C8-464F-96CD-CB1B0BB01D62}" type="presParOf" srcId="{4AB125C9-0240-4F5B-A615-9D4FFDCACD11}" destId="{1BBA454B-D626-4CCD-983C-D7F268273835}" srcOrd="2" destOrd="0" presId="urn:microsoft.com/office/officeart/2018/2/layout/IconVerticalSolidList"/>
    <dgm:cxn modelId="{10C81005-17F0-4BA0-ACE5-1217AC02C27D}" type="presParOf" srcId="{4AB125C9-0240-4F5B-A615-9D4FFDCACD11}" destId="{A01A238D-11E3-4BB3-8396-335986354421}" srcOrd="3" destOrd="0" presId="urn:microsoft.com/office/officeart/2018/2/layout/IconVerticalSolidList"/>
    <dgm:cxn modelId="{D5D3C84C-0483-42B9-BBD6-9A38FCA1DDBB}" type="presParOf" srcId="{59EB115B-5BAE-449E-BAD3-247798E4927F}" destId="{BB45A854-DEE6-41F1-8318-7E7B87F7411B}" srcOrd="5" destOrd="0" presId="urn:microsoft.com/office/officeart/2018/2/layout/IconVerticalSolidList"/>
    <dgm:cxn modelId="{C379985D-1CF4-4991-97A1-ADE5F5D0BF95}" type="presParOf" srcId="{59EB115B-5BAE-449E-BAD3-247798E4927F}" destId="{1130B740-D73C-4B41-91FD-18922C735BF6}" srcOrd="6" destOrd="0" presId="urn:microsoft.com/office/officeart/2018/2/layout/IconVerticalSolidList"/>
    <dgm:cxn modelId="{9F3900B5-A878-4C65-9635-55EB1FBD751D}" type="presParOf" srcId="{1130B740-D73C-4B41-91FD-18922C735BF6}" destId="{3B1C2489-A706-4208-AE9A-D66F22DD4E5E}" srcOrd="0" destOrd="0" presId="urn:microsoft.com/office/officeart/2018/2/layout/IconVerticalSolidList"/>
    <dgm:cxn modelId="{EF4084EE-5785-45B5-AF86-A542E2649402}" type="presParOf" srcId="{1130B740-D73C-4B41-91FD-18922C735BF6}" destId="{F87724A9-E697-4916-8D5D-959614529A50}" srcOrd="1" destOrd="0" presId="urn:microsoft.com/office/officeart/2018/2/layout/IconVerticalSolidList"/>
    <dgm:cxn modelId="{756A7A48-A67C-4AF5-9AEE-E579E864AAFB}" type="presParOf" srcId="{1130B740-D73C-4B41-91FD-18922C735BF6}" destId="{4FD402A2-6A98-4A50-8A06-CC70DBCD65EA}" srcOrd="2" destOrd="0" presId="urn:microsoft.com/office/officeart/2018/2/layout/IconVerticalSolidList"/>
    <dgm:cxn modelId="{C34DC6AC-1B06-4E14-A073-5C33BA628D1C}" type="presParOf" srcId="{1130B740-D73C-4B41-91FD-18922C735BF6}" destId="{1C10516E-39F3-42E1-BE36-8F3F098802E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D95C34D-63CE-4429-8BBF-B650F3FA753D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4731A78-B494-470C-A639-4EF7A171CCE9}">
      <dgm:prSet/>
      <dgm:spPr/>
      <dgm:t>
        <a:bodyPr/>
        <a:lstStyle/>
        <a:p>
          <a:r>
            <a:rPr lang="en-US" b="0" i="0" dirty="0"/>
            <a:t>Contact Information </a:t>
          </a:r>
          <a:endParaRPr lang="en-US" dirty="0"/>
        </a:p>
      </dgm:t>
    </dgm:pt>
    <dgm:pt modelId="{E0A641FB-FCCA-4E83-AA12-9FC0AA37E690}" type="parTrans" cxnId="{18D6AADF-EE05-4EFF-8D01-67D9ADA29459}">
      <dgm:prSet/>
      <dgm:spPr/>
      <dgm:t>
        <a:bodyPr/>
        <a:lstStyle/>
        <a:p>
          <a:endParaRPr lang="en-US"/>
        </a:p>
      </dgm:t>
    </dgm:pt>
    <dgm:pt modelId="{EF1A7DA3-162E-4A67-B868-DBA0E510EB3E}" type="sibTrans" cxnId="{18D6AADF-EE05-4EFF-8D01-67D9ADA29459}">
      <dgm:prSet/>
      <dgm:spPr/>
      <dgm:t>
        <a:bodyPr/>
        <a:lstStyle/>
        <a:p>
          <a:endParaRPr lang="en-US"/>
        </a:p>
      </dgm:t>
    </dgm:pt>
    <dgm:pt modelId="{7E19E225-A955-4861-BB02-2A58EFC04081}">
      <dgm:prSet/>
      <dgm:spPr/>
      <dgm:t>
        <a:bodyPr/>
        <a:lstStyle/>
        <a:p>
          <a:r>
            <a:rPr lang="en-US" b="0" i="0"/>
            <a:t>Marcus Morrow, Partner, SAC</a:t>
          </a:r>
          <a:endParaRPr lang="en-US"/>
        </a:p>
      </dgm:t>
    </dgm:pt>
    <dgm:pt modelId="{F35808D0-0465-409B-A3E0-FFAA325AEA18}" type="parTrans" cxnId="{337DFF30-3337-4C95-8CDE-5AEA5A9B8C94}">
      <dgm:prSet/>
      <dgm:spPr/>
      <dgm:t>
        <a:bodyPr/>
        <a:lstStyle/>
        <a:p>
          <a:endParaRPr lang="en-US"/>
        </a:p>
      </dgm:t>
    </dgm:pt>
    <dgm:pt modelId="{F5BB3C85-D781-48D5-A049-8015D631F570}" type="sibTrans" cxnId="{337DFF30-3337-4C95-8CDE-5AEA5A9B8C94}">
      <dgm:prSet/>
      <dgm:spPr/>
      <dgm:t>
        <a:bodyPr/>
        <a:lstStyle/>
        <a:p>
          <a:endParaRPr lang="en-US"/>
        </a:p>
      </dgm:t>
    </dgm:pt>
    <dgm:pt modelId="{C6B5FF2E-2B6A-4553-8389-D0D9F23ADA29}">
      <dgm:prSet/>
      <dgm:spPr/>
      <dgm:t>
        <a:bodyPr/>
        <a:lstStyle/>
        <a:p>
          <a:r>
            <a:rPr lang="en-US" b="0" i="0"/>
            <a:t>mmorrow@sacfirm.com</a:t>
          </a:r>
          <a:endParaRPr lang="en-US"/>
        </a:p>
      </dgm:t>
    </dgm:pt>
    <dgm:pt modelId="{5CA8AA7E-42E2-421F-8FC2-3C6378478A1C}" type="parTrans" cxnId="{66B1176F-AC23-4A8B-A566-36FFB165F5C8}">
      <dgm:prSet/>
      <dgm:spPr/>
      <dgm:t>
        <a:bodyPr/>
        <a:lstStyle/>
        <a:p>
          <a:endParaRPr lang="en-US"/>
        </a:p>
      </dgm:t>
    </dgm:pt>
    <dgm:pt modelId="{608D863D-EA33-4146-9AF0-BE6ED6C1D072}" type="sibTrans" cxnId="{66B1176F-AC23-4A8B-A566-36FFB165F5C8}">
      <dgm:prSet/>
      <dgm:spPr/>
      <dgm:t>
        <a:bodyPr/>
        <a:lstStyle/>
        <a:p>
          <a:endParaRPr lang="en-US"/>
        </a:p>
      </dgm:t>
    </dgm:pt>
    <dgm:pt modelId="{082C1817-9000-4E04-B36C-1C70F1894B9A}" type="pres">
      <dgm:prSet presAssocID="{5D95C34D-63CE-4429-8BBF-B650F3FA753D}" presName="vert0" presStyleCnt="0">
        <dgm:presLayoutVars>
          <dgm:dir/>
          <dgm:animOne val="branch"/>
          <dgm:animLvl val="lvl"/>
        </dgm:presLayoutVars>
      </dgm:prSet>
      <dgm:spPr/>
    </dgm:pt>
    <dgm:pt modelId="{72826E14-83B5-4701-B4B9-ADEB6C83B4EA}" type="pres">
      <dgm:prSet presAssocID="{54731A78-B494-470C-A639-4EF7A171CCE9}" presName="thickLine" presStyleLbl="alignNode1" presStyleIdx="0" presStyleCnt="3"/>
      <dgm:spPr/>
    </dgm:pt>
    <dgm:pt modelId="{70C01BE5-6DD3-4285-A771-113D6F016F58}" type="pres">
      <dgm:prSet presAssocID="{54731A78-B494-470C-A639-4EF7A171CCE9}" presName="horz1" presStyleCnt="0"/>
      <dgm:spPr/>
    </dgm:pt>
    <dgm:pt modelId="{3A0A97EF-CF3C-47D8-B7DD-A5D72EC25AC3}" type="pres">
      <dgm:prSet presAssocID="{54731A78-B494-470C-A639-4EF7A171CCE9}" presName="tx1" presStyleLbl="revTx" presStyleIdx="0" presStyleCnt="3"/>
      <dgm:spPr/>
    </dgm:pt>
    <dgm:pt modelId="{F9EF1192-1871-4B77-8244-B39C45E975F8}" type="pres">
      <dgm:prSet presAssocID="{54731A78-B494-470C-A639-4EF7A171CCE9}" presName="vert1" presStyleCnt="0"/>
      <dgm:spPr/>
    </dgm:pt>
    <dgm:pt modelId="{0E2DBD3A-2ACF-45E8-889B-5999636C2F2B}" type="pres">
      <dgm:prSet presAssocID="{7E19E225-A955-4861-BB02-2A58EFC04081}" presName="thickLine" presStyleLbl="alignNode1" presStyleIdx="1" presStyleCnt="3"/>
      <dgm:spPr/>
    </dgm:pt>
    <dgm:pt modelId="{E93BE174-5E5B-4E74-9727-57D48F897CE1}" type="pres">
      <dgm:prSet presAssocID="{7E19E225-A955-4861-BB02-2A58EFC04081}" presName="horz1" presStyleCnt="0"/>
      <dgm:spPr/>
    </dgm:pt>
    <dgm:pt modelId="{D99310B9-1BEA-48C0-9E8F-3ED58AC4DE55}" type="pres">
      <dgm:prSet presAssocID="{7E19E225-A955-4861-BB02-2A58EFC04081}" presName="tx1" presStyleLbl="revTx" presStyleIdx="1" presStyleCnt="3"/>
      <dgm:spPr/>
    </dgm:pt>
    <dgm:pt modelId="{52DB831E-FE9D-42FA-A2FF-DF704B535371}" type="pres">
      <dgm:prSet presAssocID="{7E19E225-A955-4861-BB02-2A58EFC04081}" presName="vert1" presStyleCnt="0"/>
      <dgm:spPr/>
    </dgm:pt>
    <dgm:pt modelId="{C8E033E3-04E8-4935-A9A6-16E3F165C525}" type="pres">
      <dgm:prSet presAssocID="{C6B5FF2E-2B6A-4553-8389-D0D9F23ADA29}" presName="thickLine" presStyleLbl="alignNode1" presStyleIdx="2" presStyleCnt="3"/>
      <dgm:spPr/>
    </dgm:pt>
    <dgm:pt modelId="{6DFCCC0D-6F6C-42A8-BD5B-970A7B0F851D}" type="pres">
      <dgm:prSet presAssocID="{C6B5FF2E-2B6A-4553-8389-D0D9F23ADA29}" presName="horz1" presStyleCnt="0"/>
      <dgm:spPr/>
    </dgm:pt>
    <dgm:pt modelId="{CEEBA40D-E64E-46FC-9B46-9A8C5016F2D3}" type="pres">
      <dgm:prSet presAssocID="{C6B5FF2E-2B6A-4553-8389-D0D9F23ADA29}" presName="tx1" presStyleLbl="revTx" presStyleIdx="2" presStyleCnt="3"/>
      <dgm:spPr/>
    </dgm:pt>
    <dgm:pt modelId="{DB81A9DC-44B3-4CA8-8598-AE4BB6790D2E}" type="pres">
      <dgm:prSet presAssocID="{C6B5FF2E-2B6A-4553-8389-D0D9F23ADA29}" presName="vert1" presStyleCnt="0"/>
      <dgm:spPr/>
    </dgm:pt>
  </dgm:ptLst>
  <dgm:cxnLst>
    <dgm:cxn modelId="{28053616-E6B7-4B81-A5CE-A13C96ADCF01}" type="presOf" srcId="{5D95C34D-63CE-4429-8BBF-B650F3FA753D}" destId="{082C1817-9000-4E04-B36C-1C70F1894B9A}" srcOrd="0" destOrd="0" presId="urn:microsoft.com/office/officeart/2008/layout/LinedList"/>
    <dgm:cxn modelId="{337DFF30-3337-4C95-8CDE-5AEA5A9B8C94}" srcId="{5D95C34D-63CE-4429-8BBF-B650F3FA753D}" destId="{7E19E225-A955-4861-BB02-2A58EFC04081}" srcOrd="1" destOrd="0" parTransId="{F35808D0-0465-409B-A3E0-FFAA325AEA18}" sibTransId="{F5BB3C85-D781-48D5-A049-8015D631F570}"/>
    <dgm:cxn modelId="{66B1176F-AC23-4A8B-A566-36FFB165F5C8}" srcId="{5D95C34D-63CE-4429-8BBF-B650F3FA753D}" destId="{C6B5FF2E-2B6A-4553-8389-D0D9F23ADA29}" srcOrd="2" destOrd="0" parTransId="{5CA8AA7E-42E2-421F-8FC2-3C6378478A1C}" sibTransId="{608D863D-EA33-4146-9AF0-BE6ED6C1D072}"/>
    <dgm:cxn modelId="{A22714A1-05F8-46F3-98B7-F1B834AC3E0F}" type="presOf" srcId="{54731A78-B494-470C-A639-4EF7A171CCE9}" destId="{3A0A97EF-CF3C-47D8-B7DD-A5D72EC25AC3}" srcOrd="0" destOrd="0" presId="urn:microsoft.com/office/officeart/2008/layout/LinedList"/>
    <dgm:cxn modelId="{03AF50AA-FEB1-4836-8E0A-85DE24A0D1D9}" type="presOf" srcId="{C6B5FF2E-2B6A-4553-8389-D0D9F23ADA29}" destId="{CEEBA40D-E64E-46FC-9B46-9A8C5016F2D3}" srcOrd="0" destOrd="0" presId="urn:microsoft.com/office/officeart/2008/layout/LinedList"/>
    <dgm:cxn modelId="{55941ADD-7462-4101-AFB5-BC541B7DF2B8}" type="presOf" srcId="{7E19E225-A955-4861-BB02-2A58EFC04081}" destId="{D99310B9-1BEA-48C0-9E8F-3ED58AC4DE55}" srcOrd="0" destOrd="0" presId="urn:microsoft.com/office/officeart/2008/layout/LinedList"/>
    <dgm:cxn modelId="{18D6AADF-EE05-4EFF-8D01-67D9ADA29459}" srcId="{5D95C34D-63CE-4429-8BBF-B650F3FA753D}" destId="{54731A78-B494-470C-A639-4EF7A171CCE9}" srcOrd="0" destOrd="0" parTransId="{E0A641FB-FCCA-4E83-AA12-9FC0AA37E690}" sibTransId="{EF1A7DA3-162E-4A67-B868-DBA0E510EB3E}"/>
    <dgm:cxn modelId="{51A9A2BD-0B3F-4FCF-830F-2DDF0A826D64}" type="presParOf" srcId="{082C1817-9000-4E04-B36C-1C70F1894B9A}" destId="{72826E14-83B5-4701-B4B9-ADEB6C83B4EA}" srcOrd="0" destOrd="0" presId="urn:microsoft.com/office/officeart/2008/layout/LinedList"/>
    <dgm:cxn modelId="{9C2F0AC2-9292-468C-B1D8-06C18F4E0DEA}" type="presParOf" srcId="{082C1817-9000-4E04-B36C-1C70F1894B9A}" destId="{70C01BE5-6DD3-4285-A771-113D6F016F58}" srcOrd="1" destOrd="0" presId="urn:microsoft.com/office/officeart/2008/layout/LinedList"/>
    <dgm:cxn modelId="{D8741564-7EF5-4F8F-BBEC-64CBC3A3D24E}" type="presParOf" srcId="{70C01BE5-6DD3-4285-A771-113D6F016F58}" destId="{3A0A97EF-CF3C-47D8-B7DD-A5D72EC25AC3}" srcOrd="0" destOrd="0" presId="urn:microsoft.com/office/officeart/2008/layout/LinedList"/>
    <dgm:cxn modelId="{3B2E9F73-D69F-4FB5-B90D-C9B9D23CC079}" type="presParOf" srcId="{70C01BE5-6DD3-4285-A771-113D6F016F58}" destId="{F9EF1192-1871-4B77-8244-B39C45E975F8}" srcOrd="1" destOrd="0" presId="urn:microsoft.com/office/officeart/2008/layout/LinedList"/>
    <dgm:cxn modelId="{C40B9769-F03C-4E0E-805D-22E28CBFC4C0}" type="presParOf" srcId="{082C1817-9000-4E04-B36C-1C70F1894B9A}" destId="{0E2DBD3A-2ACF-45E8-889B-5999636C2F2B}" srcOrd="2" destOrd="0" presId="urn:microsoft.com/office/officeart/2008/layout/LinedList"/>
    <dgm:cxn modelId="{7EE18293-9E4F-4869-A189-C25CD6F46AE2}" type="presParOf" srcId="{082C1817-9000-4E04-B36C-1C70F1894B9A}" destId="{E93BE174-5E5B-4E74-9727-57D48F897CE1}" srcOrd="3" destOrd="0" presId="urn:microsoft.com/office/officeart/2008/layout/LinedList"/>
    <dgm:cxn modelId="{F294AF48-A83D-4349-B281-5908903BFA47}" type="presParOf" srcId="{E93BE174-5E5B-4E74-9727-57D48F897CE1}" destId="{D99310B9-1BEA-48C0-9E8F-3ED58AC4DE55}" srcOrd="0" destOrd="0" presId="urn:microsoft.com/office/officeart/2008/layout/LinedList"/>
    <dgm:cxn modelId="{24DD57CC-F9B2-49CC-AFEC-1EBCDA3C41AA}" type="presParOf" srcId="{E93BE174-5E5B-4E74-9727-57D48F897CE1}" destId="{52DB831E-FE9D-42FA-A2FF-DF704B535371}" srcOrd="1" destOrd="0" presId="urn:microsoft.com/office/officeart/2008/layout/LinedList"/>
    <dgm:cxn modelId="{2BAFC2AE-D9D6-41EC-9591-8D74C485F915}" type="presParOf" srcId="{082C1817-9000-4E04-B36C-1C70F1894B9A}" destId="{C8E033E3-04E8-4935-A9A6-16E3F165C525}" srcOrd="4" destOrd="0" presId="urn:microsoft.com/office/officeart/2008/layout/LinedList"/>
    <dgm:cxn modelId="{4CE3AA0B-7EE8-442C-BE36-6DB6AA98AF1D}" type="presParOf" srcId="{082C1817-9000-4E04-B36C-1C70F1894B9A}" destId="{6DFCCC0D-6F6C-42A8-BD5B-970A7B0F851D}" srcOrd="5" destOrd="0" presId="urn:microsoft.com/office/officeart/2008/layout/LinedList"/>
    <dgm:cxn modelId="{DBAE35B7-81EF-4278-AE44-FA9F4E9787BE}" type="presParOf" srcId="{6DFCCC0D-6F6C-42A8-BD5B-970A7B0F851D}" destId="{CEEBA40D-E64E-46FC-9B46-9A8C5016F2D3}" srcOrd="0" destOrd="0" presId="urn:microsoft.com/office/officeart/2008/layout/LinedList"/>
    <dgm:cxn modelId="{69B45222-A7DF-45F1-995B-2384BF552F6E}" type="presParOf" srcId="{6DFCCC0D-6F6C-42A8-BD5B-970A7B0F851D}" destId="{DB81A9DC-44B3-4CA8-8598-AE4BB6790D2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B3B0E-EEA9-4D78-9DBD-ADFF7A849ED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02518FB9-84BF-406C-8655-27BA1B64142A}">
      <dgm:prSet/>
      <dgm:spPr/>
      <dgm:t>
        <a:bodyPr/>
        <a:lstStyle/>
        <a:p>
          <a:r>
            <a:rPr lang="en-US" b="0" i="0" dirty="0"/>
            <a:t>Federal Policy Landscape</a:t>
          </a:r>
          <a:endParaRPr lang="en-US" dirty="0"/>
        </a:p>
      </dgm:t>
    </dgm:pt>
    <dgm:pt modelId="{B608AFAB-FB83-452B-8026-01BEFCDF1F28}" type="parTrans" cxnId="{EBAB4791-781F-44E8-845E-C224CE99BD76}">
      <dgm:prSet/>
      <dgm:spPr/>
      <dgm:t>
        <a:bodyPr/>
        <a:lstStyle/>
        <a:p>
          <a:endParaRPr lang="en-US"/>
        </a:p>
      </dgm:t>
    </dgm:pt>
    <dgm:pt modelId="{355618E3-6389-44D8-BF59-837E086E7E46}" type="sibTrans" cxnId="{EBAB4791-781F-44E8-845E-C224CE99BD76}">
      <dgm:prSet/>
      <dgm:spPr/>
      <dgm:t>
        <a:bodyPr/>
        <a:lstStyle/>
        <a:p>
          <a:endParaRPr lang="en-US"/>
        </a:p>
      </dgm:t>
    </dgm:pt>
    <dgm:pt modelId="{13A11DF0-9AE1-4283-84CA-8B55B69CDA4D}">
      <dgm:prSet/>
      <dgm:spPr/>
      <dgm:t>
        <a:bodyPr/>
        <a:lstStyle/>
        <a:p>
          <a:r>
            <a:rPr lang="en-US" b="0" i="0" dirty="0"/>
            <a:t>No Surprises Act (NSA) and IDR Developments</a:t>
          </a:r>
          <a:endParaRPr lang="en-US" dirty="0"/>
        </a:p>
      </dgm:t>
    </dgm:pt>
    <dgm:pt modelId="{8FD4416E-2137-48A0-AADD-28BBC777EBDC}" type="parTrans" cxnId="{7D710AF7-9C49-49AF-A32C-C3A943ACDC9F}">
      <dgm:prSet/>
      <dgm:spPr/>
      <dgm:t>
        <a:bodyPr/>
        <a:lstStyle/>
        <a:p>
          <a:endParaRPr lang="en-US"/>
        </a:p>
      </dgm:t>
    </dgm:pt>
    <dgm:pt modelId="{B5143F0E-7087-4A42-AABE-E69BCA8AC92B}" type="sibTrans" cxnId="{7D710AF7-9C49-49AF-A32C-C3A943ACDC9F}">
      <dgm:prSet/>
      <dgm:spPr/>
      <dgm:t>
        <a:bodyPr/>
        <a:lstStyle/>
        <a:p>
          <a:endParaRPr lang="en-US"/>
        </a:p>
      </dgm:t>
    </dgm:pt>
    <dgm:pt modelId="{1BF820E6-E124-4A00-8F74-A84CACAC7470}">
      <dgm:prSet/>
      <dgm:spPr/>
      <dgm:t>
        <a:bodyPr/>
        <a:lstStyle/>
        <a:p>
          <a:r>
            <a:rPr lang="en-US" b="0" i="0" dirty="0"/>
            <a:t>Medicare &amp; Medicaid Reimbursement Updates</a:t>
          </a:r>
          <a:endParaRPr lang="en-US" dirty="0"/>
        </a:p>
      </dgm:t>
    </dgm:pt>
    <dgm:pt modelId="{F835B2A7-CC10-4AA9-B283-09859E73BC1D}" type="parTrans" cxnId="{767D99ED-C6E2-4B3C-B898-73F0FC10BFE1}">
      <dgm:prSet/>
      <dgm:spPr/>
      <dgm:t>
        <a:bodyPr/>
        <a:lstStyle/>
        <a:p>
          <a:endParaRPr lang="en-US"/>
        </a:p>
      </dgm:t>
    </dgm:pt>
    <dgm:pt modelId="{BFC9BB24-DF5B-40C4-BB8D-4B52DA207304}" type="sibTrans" cxnId="{767D99ED-C6E2-4B3C-B898-73F0FC10BFE1}">
      <dgm:prSet/>
      <dgm:spPr/>
      <dgm:t>
        <a:bodyPr/>
        <a:lstStyle/>
        <a:p>
          <a:endParaRPr lang="en-US"/>
        </a:p>
      </dgm:t>
    </dgm:pt>
    <dgm:pt modelId="{3B3BCF4D-B7FF-4732-9F02-9B98CA9153C1}">
      <dgm:prSet/>
      <dgm:spPr/>
      <dgm:t>
        <a:bodyPr/>
        <a:lstStyle/>
        <a:p>
          <a:r>
            <a:rPr lang="en-US" b="0" i="0" dirty="0"/>
            <a:t>Price Transparency Enforcement</a:t>
          </a:r>
          <a:endParaRPr lang="en-US" dirty="0"/>
        </a:p>
      </dgm:t>
    </dgm:pt>
    <dgm:pt modelId="{0EA4180E-42AE-44F3-82E1-BB6686079DC7}" type="parTrans" cxnId="{08C394B7-B18D-421C-BD22-B5D7F393B781}">
      <dgm:prSet/>
      <dgm:spPr/>
      <dgm:t>
        <a:bodyPr/>
        <a:lstStyle/>
        <a:p>
          <a:endParaRPr lang="en-US"/>
        </a:p>
      </dgm:t>
    </dgm:pt>
    <dgm:pt modelId="{49D27333-BC72-4243-8EA1-9A02A5BD77AA}" type="sibTrans" cxnId="{08C394B7-B18D-421C-BD22-B5D7F393B781}">
      <dgm:prSet/>
      <dgm:spPr/>
      <dgm:t>
        <a:bodyPr/>
        <a:lstStyle/>
        <a:p>
          <a:endParaRPr lang="en-US"/>
        </a:p>
      </dgm:t>
    </dgm:pt>
    <dgm:pt modelId="{F3A6015A-18EA-4F67-A67B-426A8E42800C}">
      <dgm:prSet/>
      <dgm:spPr/>
      <dgm:t>
        <a:bodyPr/>
        <a:lstStyle/>
        <a:p>
          <a:r>
            <a:rPr lang="en-US" b="0" i="0" dirty="0"/>
            <a:t>Key Bills to Watch</a:t>
          </a:r>
          <a:endParaRPr lang="en-US" dirty="0"/>
        </a:p>
      </dgm:t>
    </dgm:pt>
    <dgm:pt modelId="{A55C75C3-294D-42AB-BB2E-8E3C3EB8FBFD}" type="parTrans" cxnId="{28D96022-BA5A-4CF0-B626-00F710CB27B0}">
      <dgm:prSet/>
      <dgm:spPr/>
      <dgm:t>
        <a:bodyPr/>
        <a:lstStyle/>
        <a:p>
          <a:endParaRPr lang="en-US"/>
        </a:p>
      </dgm:t>
    </dgm:pt>
    <dgm:pt modelId="{A33D8CCF-3E32-4491-9B04-B685F8851AC2}" type="sibTrans" cxnId="{28D96022-BA5A-4CF0-B626-00F710CB27B0}">
      <dgm:prSet/>
      <dgm:spPr/>
      <dgm:t>
        <a:bodyPr/>
        <a:lstStyle/>
        <a:p>
          <a:endParaRPr lang="en-US"/>
        </a:p>
      </dgm:t>
    </dgm:pt>
    <dgm:pt modelId="{FF898C2F-2A80-416B-92F7-8DFB51A503BC}">
      <dgm:prSet/>
      <dgm:spPr/>
      <dgm:t>
        <a:bodyPr/>
        <a:lstStyle/>
        <a:p>
          <a:r>
            <a:rPr lang="en-US" b="0" i="0" dirty="0"/>
            <a:t>Advocacy Action Items</a:t>
          </a:r>
          <a:endParaRPr lang="en-US" dirty="0"/>
        </a:p>
      </dgm:t>
    </dgm:pt>
    <dgm:pt modelId="{AFF1F8D8-ECC4-42D2-A3BE-5A09F8AAD780}" type="parTrans" cxnId="{E582A31C-61D2-4F8E-936C-1BB1D7E34862}">
      <dgm:prSet/>
      <dgm:spPr/>
      <dgm:t>
        <a:bodyPr/>
        <a:lstStyle/>
        <a:p>
          <a:endParaRPr lang="en-US"/>
        </a:p>
      </dgm:t>
    </dgm:pt>
    <dgm:pt modelId="{4245FAC0-9B1D-44DF-B579-1D2038398671}" type="sibTrans" cxnId="{E582A31C-61D2-4F8E-936C-1BB1D7E34862}">
      <dgm:prSet/>
      <dgm:spPr/>
      <dgm:t>
        <a:bodyPr/>
        <a:lstStyle/>
        <a:p>
          <a:endParaRPr lang="en-US"/>
        </a:p>
      </dgm:t>
    </dgm:pt>
    <dgm:pt modelId="{F31F30E4-35D2-4335-B8C8-8E304F80FF85}" type="pres">
      <dgm:prSet presAssocID="{300B3B0E-EEA9-4D78-9DBD-ADFF7A849ED6}" presName="root" presStyleCnt="0">
        <dgm:presLayoutVars>
          <dgm:dir/>
          <dgm:resizeHandles val="exact"/>
        </dgm:presLayoutVars>
      </dgm:prSet>
      <dgm:spPr/>
    </dgm:pt>
    <dgm:pt modelId="{AB4CEA51-DAFB-470D-96BA-9DEA2F36D772}" type="pres">
      <dgm:prSet presAssocID="{02518FB9-84BF-406C-8655-27BA1B64142A}" presName="compNode" presStyleCnt="0"/>
      <dgm:spPr/>
    </dgm:pt>
    <dgm:pt modelId="{7C9D5F6C-6798-4F1E-81B6-5D483263D092}" type="pres">
      <dgm:prSet presAssocID="{02518FB9-84BF-406C-8655-27BA1B64142A}" presName="bgRect" presStyleLbl="bgShp" presStyleIdx="0" presStyleCnt="6"/>
      <dgm:spPr/>
    </dgm:pt>
    <dgm:pt modelId="{DC34B4F2-293A-4215-A819-CAD6D68B8DBA}" type="pres">
      <dgm:prSet presAssocID="{02518FB9-84BF-406C-8655-27BA1B64142A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93B2F179-8354-4009-BCF5-99D6813D16DC}" type="pres">
      <dgm:prSet presAssocID="{02518FB9-84BF-406C-8655-27BA1B64142A}" presName="spaceRect" presStyleCnt="0"/>
      <dgm:spPr/>
    </dgm:pt>
    <dgm:pt modelId="{89559430-896F-4CCD-92A9-507B924A0875}" type="pres">
      <dgm:prSet presAssocID="{02518FB9-84BF-406C-8655-27BA1B64142A}" presName="parTx" presStyleLbl="revTx" presStyleIdx="0" presStyleCnt="6">
        <dgm:presLayoutVars>
          <dgm:chMax val="0"/>
          <dgm:chPref val="0"/>
        </dgm:presLayoutVars>
      </dgm:prSet>
      <dgm:spPr/>
    </dgm:pt>
    <dgm:pt modelId="{99A35265-9C97-496D-A46E-BAECC8F4A6E5}" type="pres">
      <dgm:prSet presAssocID="{355618E3-6389-44D8-BF59-837E086E7E46}" presName="sibTrans" presStyleCnt="0"/>
      <dgm:spPr/>
    </dgm:pt>
    <dgm:pt modelId="{4FBD679E-D374-4BA3-9917-AA6FEF8957A8}" type="pres">
      <dgm:prSet presAssocID="{13A11DF0-9AE1-4283-84CA-8B55B69CDA4D}" presName="compNode" presStyleCnt="0"/>
      <dgm:spPr/>
    </dgm:pt>
    <dgm:pt modelId="{672C43CF-E414-431A-A619-C618EB79B713}" type="pres">
      <dgm:prSet presAssocID="{13A11DF0-9AE1-4283-84CA-8B55B69CDA4D}" presName="bgRect" presStyleLbl="bgShp" presStyleIdx="1" presStyleCnt="6"/>
      <dgm:spPr/>
    </dgm:pt>
    <dgm:pt modelId="{CB64B0AA-2302-4C3E-9F64-9DE3DEB7C26C}" type="pres">
      <dgm:prSet presAssocID="{13A11DF0-9AE1-4283-84CA-8B55B69CDA4D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00CD0210-F3A5-44E4-B0B3-3EAC832817D9}" type="pres">
      <dgm:prSet presAssocID="{13A11DF0-9AE1-4283-84CA-8B55B69CDA4D}" presName="spaceRect" presStyleCnt="0"/>
      <dgm:spPr/>
    </dgm:pt>
    <dgm:pt modelId="{97390B51-9933-4FB6-946D-9E4D1547646E}" type="pres">
      <dgm:prSet presAssocID="{13A11DF0-9AE1-4283-84CA-8B55B69CDA4D}" presName="parTx" presStyleLbl="revTx" presStyleIdx="1" presStyleCnt="6">
        <dgm:presLayoutVars>
          <dgm:chMax val="0"/>
          <dgm:chPref val="0"/>
        </dgm:presLayoutVars>
      </dgm:prSet>
      <dgm:spPr/>
    </dgm:pt>
    <dgm:pt modelId="{6084F0C9-8194-4B8E-99EB-422D1557F782}" type="pres">
      <dgm:prSet presAssocID="{B5143F0E-7087-4A42-AABE-E69BCA8AC92B}" presName="sibTrans" presStyleCnt="0"/>
      <dgm:spPr/>
    </dgm:pt>
    <dgm:pt modelId="{D9E746F7-63D1-4BC3-8532-5F16F5D9A574}" type="pres">
      <dgm:prSet presAssocID="{1BF820E6-E124-4A00-8F74-A84CACAC7470}" presName="compNode" presStyleCnt="0"/>
      <dgm:spPr/>
    </dgm:pt>
    <dgm:pt modelId="{7ED82A82-FE65-4168-9BE3-4576953834E2}" type="pres">
      <dgm:prSet presAssocID="{1BF820E6-E124-4A00-8F74-A84CACAC7470}" presName="bgRect" presStyleLbl="bgShp" presStyleIdx="2" presStyleCnt="6"/>
      <dgm:spPr/>
    </dgm:pt>
    <dgm:pt modelId="{BFE970BE-8E0E-458E-9B9F-F8829C5AC7BE}" type="pres">
      <dgm:prSet presAssocID="{1BF820E6-E124-4A00-8F74-A84CACAC7470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41D22BA7-9F7D-4594-A588-A83237054C21}" type="pres">
      <dgm:prSet presAssocID="{1BF820E6-E124-4A00-8F74-A84CACAC7470}" presName="spaceRect" presStyleCnt="0"/>
      <dgm:spPr/>
    </dgm:pt>
    <dgm:pt modelId="{0A418770-BF9E-4DC2-8D32-F0D7665B9864}" type="pres">
      <dgm:prSet presAssocID="{1BF820E6-E124-4A00-8F74-A84CACAC7470}" presName="parTx" presStyleLbl="revTx" presStyleIdx="2" presStyleCnt="6">
        <dgm:presLayoutVars>
          <dgm:chMax val="0"/>
          <dgm:chPref val="0"/>
        </dgm:presLayoutVars>
      </dgm:prSet>
      <dgm:spPr/>
    </dgm:pt>
    <dgm:pt modelId="{F6F7AA94-872A-4AA0-B46A-28BE54845E62}" type="pres">
      <dgm:prSet presAssocID="{BFC9BB24-DF5B-40C4-BB8D-4B52DA207304}" presName="sibTrans" presStyleCnt="0"/>
      <dgm:spPr/>
    </dgm:pt>
    <dgm:pt modelId="{2A121CC5-4347-4DE8-B964-E42B14F91AFA}" type="pres">
      <dgm:prSet presAssocID="{3B3BCF4D-B7FF-4732-9F02-9B98CA9153C1}" presName="compNode" presStyleCnt="0"/>
      <dgm:spPr/>
    </dgm:pt>
    <dgm:pt modelId="{3E55BB06-43F8-4C37-950A-605B0E166BC7}" type="pres">
      <dgm:prSet presAssocID="{3B3BCF4D-B7FF-4732-9F02-9B98CA9153C1}" presName="bgRect" presStyleLbl="bgShp" presStyleIdx="3" presStyleCnt="6"/>
      <dgm:spPr/>
    </dgm:pt>
    <dgm:pt modelId="{C8C784A7-2883-4832-8E28-69606EFA653B}" type="pres">
      <dgm:prSet presAssocID="{3B3BCF4D-B7FF-4732-9F02-9B98CA9153C1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80BE83A-06E2-49B6-BF25-85ABB59156BE}" type="pres">
      <dgm:prSet presAssocID="{3B3BCF4D-B7FF-4732-9F02-9B98CA9153C1}" presName="spaceRect" presStyleCnt="0"/>
      <dgm:spPr/>
    </dgm:pt>
    <dgm:pt modelId="{9890B8CA-8C9F-4AE0-8F33-EB2242E0423D}" type="pres">
      <dgm:prSet presAssocID="{3B3BCF4D-B7FF-4732-9F02-9B98CA9153C1}" presName="parTx" presStyleLbl="revTx" presStyleIdx="3" presStyleCnt="6">
        <dgm:presLayoutVars>
          <dgm:chMax val="0"/>
          <dgm:chPref val="0"/>
        </dgm:presLayoutVars>
      </dgm:prSet>
      <dgm:spPr/>
    </dgm:pt>
    <dgm:pt modelId="{233F9828-80E0-4E9B-9625-E35944347596}" type="pres">
      <dgm:prSet presAssocID="{49D27333-BC72-4243-8EA1-9A02A5BD77AA}" presName="sibTrans" presStyleCnt="0"/>
      <dgm:spPr/>
    </dgm:pt>
    <dgm:pt modelId="{9B741400-725E-4167-9BC2-F4A2B4A40F46}" type="pres">
      <dgm:prSet presAssocID="{F3A6015A-18EA-4F67-A67B-426A8E42800C}" presName="compNode" presStyleCnt="0"/>
      <dgm:spPr/>
    </dgm:pt>
    <dgm:pt modelId="{78B3CF04-74AC-46A4-A5AB-FB3CB77157C0}" type="pres">
      <dgm:prSet presAssocID="{F3A6015A-18EA-4F67-A67B-426A8E42800C}" presName="bgRect" presStyleLbl="bgShp" presStyleIdx="4" presStyleCnt="6"/>
      <dgm:spPr/>
    </dgm:pt>
    <dgm:pt modelId="{406233B9-9B34-4A87-9F60-DB93362513E7}" type="pres">
      <dgm:prSet presAssocID="{F3A6015A-18EA-4F67-A67B-426A8E42800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3120261-4632-491F-874C-DFA44A35F06B}" type="pres">
      <dgm:prSet presAssocID="{F3A6015A-18EA-4F67-A67B-426A8E42800C}" presName="spaceRect" presStyleCnt="0"/>
      <dgm:spPr/>
    </dgm:pt>
    <dgm:pt modelId="{CA719822-462B-4EDB-981C-8C0205AE763A}" type="pres">
      <dgm:prSet presAssocID="{F3A6015A-18EA-4F67-A67B-426A8E42800C}" presName="parTx" presStyleLbl="revTx" presStyleIdx="4" presStyleCnt="6">
        <dgm:presLayoutVars>
          <dgm:chMax val="0"/>
          <dgm:chPref val="0"/>
        </dgm:presLayoutVars>
      </dgm:prSet>
      <dgm:spPr/>
    </dgm:pt>
    <dgm:pt modelId="{F3D4B97F-1539-4027-AAAA-07B6FAEFEC01}" type="pres">
      <dgm:prSet presAssocID="{A33D8CCF-3E32-4491-9B04-B685F8851AC2}" presName="sibTrans" presStyleCnt="0"/>
      <dgm:spPr/>
    </dgm:pt>
    <dgm:pt modelId="{E31BE915-616C-435F-BF80-6F2B3F249A74}" type="pres">
      <dgm:prSet presAssocID="{FF898C2F-2A80-416B-92F7-8DFB51A503BC}" presName="compNode" presStyleCnt="0"/>
      <dgm:spPr/>
    </dgm:pt>
    <dgm:pt modelId="{1BCB055B-8E84-41E0-911F-1C54C9CB3D9D}" type="pres">
      <dgm:prSet presAssocID="{FF898C2F-2A80-416B-92F7-8DFB51A503BC}" presName="bgRect" presStyleLbl="bgShp" presStyleIdx="5" presStyleCnt="6"/>
      <dgm:spPr/>
    </dgm:pt>
    <dgm:pt modelId="{E1B6BF73-382C-4AEC-BD81-876B51EED6FA}" type="pres">
      <dgm:prSet presAssocID="{FF898C2F-2A80-416B-92F7-8DFB51A503BC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B5A6AC91-9D48-45AC-843F-8AF06C81F3E2}" type="pres">
      <dgm:prSet presAssocID="{FF898C2F-2A80-416B-92F7-8DFB51A503BC}" presName="spaceRect" presStyleCnt="0"/>
      <dgm:spPr/>
    </dgm:pt>
    <dgm:pt modelId="{C14B59C1-C114-4B94-AFEA-CFB723F2BEA9}" type="pres">
      <dgm:prSet presAssocID="{FF898C2F-2A80-416B-92F7-8DFB51A503BC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E582A31C-61D2-4F8E-936C-1BB1D7E34862}" srcId="{300B3B0E-EEA9-4D78-9DBD-ADFF7A849ED6}" destId="{FF898C2F-2A80-416B-92F7-8DFB51A503BC}" srcOrd="5" destOrd="0" parTransId="{AFF1F8D8-ECC4-42D2-A3BE-5A09F8AAD780}" sibTransId="{4245FAC0-9B1D-44DF-B579-1D2038398671}"/>
    <dgm:cxn modelId="{28D96022-BA5A-4CF0-B626-00F710CB27B0}" srcId="{300B3B0E-EEA9-4D78-9DBD-ADFF7A849ED6}" destId="{F3A6015A-18EA-4F67-A67B-426A8E42800C}" srcOrd="4" destOrd="0" parTransId="{A55C75C3-294D-42AB-BB2E-8E3C3EB8FBFD}" sibTransId="{A33D8CCF-3E32-4491-9B04-B685F8851AC2}"/>
    <dgm:cxn modelId="{1B732E2A-435E-4FA9-B72D-278357F3F02D}" type="presOf" srcId="{13A11DF0-9AE1-4283-84CA-8B55B69CDA4D}" destId="{97390B51-9933-4FB6-946D-9E4D1547646E}" srcOrd="0" destOrd="0" presId="urn:microsoft.com/office/officeart/2018/2/layout/IconVerticalSolidList"/>
    <dgm:cxn modelId="{81CFCF3A-F0BC-43E1-B858-4950AF21570C}" type="presOf" srcId="{1BF820E6-E124-4A00-8F74-A84CACAC7470}" destId="{0A418770-BF9E-4DC2-8D32-F0D7665B9864}" srcOrd="0" destOrd="0" presId="urn:microsoft.com/office/officeart/2018/2/layout/IconVerticalSolidList"/>
    <dgm:cxn modelId="{1C71D549-823A-444B-936C-5E42495707BA}" type="presOf" srcId="{F3A6015A-18EA-4F67-A67B-426A8E42800C}" destId="{CA719822-462B-4EDB-981C-8C0205AE763A}" srcOrd="0" destOrd="0" presId="urn:microsoft.com/office/officeart/2018/2/layout/IconVerticalSolidList"/>
    <dgm:cxn modelId="{0E42AB4B-F6E6-4650-A109-81ED774DFE1B}" type="presOf" srcId="{300B3B0E-EEA9-4D78-9DBD-ADFF7A849ED6}" destId="{F31F30E4-35D2-4335-B8C8-8E304F80FF85}" srcOrd="0" destOrd="0" presId="urn:microsoft.com/office/officeart/2018/2/layout/IconVerticalSolidList"/>
    <dgm:cxn modelId="{EBAB4791-781F-44E8-845E-C224CE99BD76}" srcId="{300B3B0E-EEA9-4D78-9DBD-ADFF7A849ED6}" destId="{02518FB9-84BF-406C-8655-27BA1B64142A}" srcOrd="0" destOrd="0" parTransId="{B608AFAB-FB83-452B-8026-01BEFCDF1F28}" sibTransId="{355618E3-6389-44D8-BF59-837E086E7E46}"/>
    <dgm:cxn modelId="{9B5B02B2-EBB3-4B2E-A3AA-B1FC5B6852B6}" type="presOf" srcId="{3B3BCF4D-B7FF-4732-9F02-9B98CA9153C1}" destId="{9890B8CA-8C9F-4AE0-8F33-EB2242E0423D}" srcOrd="0" destOrd="0" presId="urn:microsoft.com/office/officeart/2018/2/layout/IconVerticalSolidList"/>
    <dgm:cxn modelId="{08C394B7-B18D-421C-BD22-B5D7F393B781}" srcId="{300B3B0E-EEA9-4D78-9DBD-ADFF7A849ED6}" destId="{3B3BCF4D-B7FF-4732-9F02-9B98CA9153C1}" srcOrd="3" destOrd="0" parTransId="{0EA4180E-42AE-44F3-82E1-BB6686079DC7}" sibTransId="{49D27333-BC72-4243-8EA1-9A02A5BD77AA}"/>
    <dgm:cxn modelId="{6DA2DFB8-8126-42FE-B8DA-95623BBC9634}" type="presOf" srcId="{02518FB9-84BF-406C-8655-27BA1B64142A}" destId="{89559430-896F-4CCD-92A9-507B924A0875}" srcOrd="0" destOrd="0" presId="urn:microsoft.com/office/officeart/2018/2/layout/IconVerticalSolidList"/>
    <dgm:cxn modelId="{41ED05DB-E214-4683-9F48-40655B365ED3}" type="presOf" srcId="{FF898C2F-2A80-416B-92F7-8DFB51A503BC}" destId="{C14B59C1-C114-4B94-AFEA-CFB723F2BEA9}" srcOrd="0" destOrd="0" presId="urn:microsoft.com/office/officeart/2018/2/layout/IconVerticalSolidList"/>
    <dgm:cxn modelId="{767D99ED-C6E2-4B3C-B898-73F0FC10BFE1}" srcId="{300B3B0E-EEA9-4D78-9DBD-ADFF7A849ED6}" destId="{1BF820E6-E124-4A00-8F74-A84CACAC7470}" srcOrd="2" destOrd="0" parTransId="{F835B2A7-CC10-4AA9-B283-09859E73BC1D}" sibTransId="{BFC9BB24-DF5B-40C4-BB8D-4B52DA207304}"/>
    <dgm:cxn modelId="{7D710AF7-9C49-49AF-A32C-C3A943ACDC9F}" srcId="{300B3B0E-EEA9-4D78-9DBD-ADFF7A849ED6}" destId="{13A11DF0-9AE1-4283-84CA-8B55B69CDA4D}" srcOrd="1" destOrd="0" parTransId="{8FD4416E-2137-48A0-AADD-28BBC777EBDC}" sibTransId="{B5143F0E-7087-4A42-AABE-E69BCA8AC92B}"/>
    <dgm:cxn modelId="{8A4354BB-1D0E-412A-BC1F-C2EEC0E0CEF0}" type="presParOf" srcId="{F31F30E4-35D2-4335-B8C8-8E304F80FF85}" destId="{AB4CEA51-DAFB-470D-96BA-9DEA2F36D772}" srcOrd="0" destOrd="0" presId="urn:microsoft.com/office/officeart/2018/2/layout/IconVerticalSolidList"/>
    <dgm:cxn modelId="{D0DB201F-00BD-411F-AC72-C82240FA9816}" type="presParOf" srcId="{AB4CEA51-DAFB-470D-96BA-9DEA2F36D772}" destId="{7C9D5F6C-6798-4F1E-81B6-5D483263D092}" srcOrd="0" destOrd="0" presId="urn:microsoft.com/office/officeart/2018/2/layout/IconVerticalSolidList"/>
    <dgm:cxn modelId="{5DEFDFDF-9B4D-4544-958E-56D7F7BC92A9}" type="presParOf" srcId="{AB4CEA51-DAFB-470D-96BA-9DEA2F36D772}" destId="{DC34B4F2-293A-4215-A819-CAD6D68B8DBA}" srcOrd="1" destOrd="0" presId="urn:microsoft.com/office/officeart/2018/2/layout/IconVerticalSolidList"/>
    <dgm:cxn modelId="{9C93ECEC-31D4-4023-BD42-C084088E6C70}" type="presParOf" srcId="{AB4CEA51-DAFB-470D-96BA-9DEA2F36D772}" destId="{93B2F179-8354-4009-BCF5-99D6813D16DC}" srcOrd="2" destOrd="0" presId="urn:microsoft.com/office/officeart/2018/2/layout/IconVerticalSolidList"/>
    <dgm:cxn modelId="{BFF36BE0-2996-406E-BCCB-56AC38FD97F1}" type="presParOf" srcId="{AB4CEA51-DAFB-470D-96BA-9DEA2F36D772}" destId="{89559430-896F-4CCD-92A9-507B924A0875}" srcOrd="3" destOrd="0" presId="urn:microsoft.com/office/officeart/2018/2/layout/IconVerticalSolidList"/>
    <dgm:cxn modelId="{F353F3CD-3880-4130-89A7-CD689219BFCC}" type="presParOf" srcId="{F31F30E4-35D2-4335-B8C8-8E304F80FF85}" destId="{99A35265-9C97-496D-A46E-BAECC8F4A6E5}" srcOrd="1" destOrd="0" presId="urn:microsoft.com/office/officeart/2018/2/layout/IconVerticalSolidList"/>
    <dgm:cxn modelId="{5D6A680F-250A-45F1-823E-5C5AEAE07FCA}" type="presParOf" srcId="{F31F30E4-35D2-4335-B8C8-8E304F80FF85}" destId="{4FBD679E-D374-4BA3-9917-AA6FEF8957A8}" srcOrd="2" destOrd="0" presId="urn:microsoft.com/office/officeart/2018/2/layout/IconVerticalSolidList"/>
    <dgm:cxn modelId="{5E4E22EF-A583-45D4-A952-0785B66C278F}" type="presParOf" srcId="{4FBD679E-D374-4BA3-9917-AA6FEF8957A8}" destId="{672C43CF-E414-431A-A619-C618EB79B713}" srcOrd="0" destOrd="0" presId="urn:microsoft.com/office/officeart/2018/2/layout/IconVerticalSolidList"/>
    <dgm:cxn modelId="{6F3A0367-0C8F-40BE-BC8D-1AC79FDB0941}" type="presParOf" srcId="{4FBD679E-D374-4BA3-9917-AA6FEF8957A8}" destId="{CB64B0AA-2302-4C3E-9F64-9DE3DEB7C26C}" srcOrd="1" destOrd="0" presId="urn:microsoft.com/office/officeart/2018/2/layout/IconVerticalSolidList"/>
    <dgm:cxn modelId="{57C8CD36-BFA0-43DC-B37C-1505DB1E83D6}" type="presParOf" srcId="{4FBD679E-D374-4BA3-9917-AA6FEF8957A8}" destId="{00CD0210-F3A5-44E4-B0B3-3EAC832817D9}" srcOrd="2" destOrd="0" presId="urn:microsoft.com/office/officeart/2018/2/layout/IconVerticalSolidList"/>
    <dgm:cxn modelId="{EBCB443A-929E-48B8-B020-5B6D98890542}" type="presParOf" srcId="{4FBD679E-D374-4BA3-9917-AA6FEF8957A8}" destId="{97390B51-9933-4FB6-946D-9E4D1547646E}" srcOrd="3" destOrd="0" presId="urn:microsoft.com/office/officeart/2018/2/layout/IconVerticalSolidList"/>
    <dgm:cxn modelId="{256E54AE-B6E9-4FA1-9448-F9F2D84972BE}" type="presParOf" srcId="{F31F30E4-35D2-4335-B8C8-8E304F80FF85}" destId="{6084F0C9-8194-4B8E-99EB-422D1557F782}" srcOrd="3" destOrd="0" presId="urn:microsoft.com/office/officeart/2018/2/layout/IconVerticalSolidList"/>
    <dgm:cxn modelId="{99E46B32-4EA0-40A0-8B28-06B2804A862C}" type="presParOf" srcId="{F31F30E4-35D2-4335-B8C8-8E304F80FF85}" destId="{D9E746F7-63D1-4BC3-8532-5F16F5D9A574}" srcOrd="4" destOrd="0" presId="urn:microsoft.com/office/officeart/2018/2/layout/IconVerticalSolidList"/>
    <dgm:cxn modelId="{4D637B4A-3B15-4D7F-9FF8-F1BF88380AED}" type="presParOf" srcId="{D9E746F7-63D1-4BC3-8532-5F16F5D9A574}" destId="{7ED82A82-FE65-4168-9BE3-4576953834E2}" srcOrd="0" destOrd="0" presId="urn:microsoft.com/office/officeart/2018/2/layout/IconVerticalSolidList"/>
    <dgm:cxn modelId="{A1C9AB1D-73C4-40AB-BCAB-686324225D1E}" type="presParOf" srcId="{D9E746F7-63D1-4BC3-8532-5F16F5D9A574}" destId="{BFE970BE-8E0E-458E-9B9F-F8829C5AC7BE}" srcOrd="1" destOrd="0" presId="urn:microsoft.com/office/officeart/2018/2/layout/IconVerticalSolidList"/>
    <dgm:cxn modelId="{C3C0FFBA-BE01-455C-9B10-15842F01C1C1}" type="presParOf" srcId="{D9E746F7-63D1-4BC3-8532-5F16F5D9A574}" destId="{41D22BA7-9F7D-4594-A588-A83237054C21}" srcOrd="2" destOrd="0" presId="urn:microsoft.com/office/officeart/2018/2/layout/IconVerticalSolidList"/>
    <dgm:cxn modelId="{F00110EE-7498-49D5-BA02-EC921E2E0A65}" type="presParOf" srcId="{D9E746F7-63D1-4BC3-8532-5F16F5D9A574}" destId="{0A418770-BF9E-4DC2-8D32-F0D7665B9864}" srcOrd="3" destOrd="0" presId="urn:microsoft.com/office/officeart/2018/2/layout/IconVerticalSolidList"/>
    <dgm:cxn modelId="{23B0C3BA-BB16-433B-9FF9-1648EC57B381}" type="presParOf" srcId="{F31F30E4-35D2-4335-B8C8-8E304F80FF85}" destId="{F6F7AA94-872A-4AA0-B46A-28BE54845E62}" srcOrd="5" destOrd="0" presId="urn:microsoft.com/office/officeart/2018/2/layout/IconVerticalSolidList"/>
    <dgm:cxn modelId="{B1711B85-33E1-43A3-9FE6-B998C25AD979}" type="presParOf" srcId="{F31F30E4-35D2-4335-B8C8-8E304F80FF85}" destId="{2A121CC5-4347-4DE8-B964-E42B14F91AFA}" srcOrd="6" destOrd="0" presId="urn:microsoft.com/office/officeart/2018/2/layout/IconVerticalSolidList"/>
    <dgm:cxn modelId="{7E706662-D626-4AF4-A8B0-6632FF919A96}" type="presParOf" srcId="{2A121CC5-4347-4DE8-B964-E42B14F91AFA}" destId="{3E55BB06-43F8-4C37-950A-605B0E166BC7}" srcOrd="0" destOrd="0" presId="urn:microsoft.com/office/officeart/2018/2/layout/IconVerticalSolidList"/>
    <dgm:cxn modelId="{8EED41E1-1F17-4841-B832-9567A07ECF85}" type="presParOf" srcId="{2A121CC5-4347-4DE8-B964-E42B14F91AFA}" destId="{C8C784A7-2883-4832-8E28-69606EFA653B}" srcOrd="1" destOrd="0" presId="urn:microsoft.com/office/officeart/2018/2/layout/IconVerticalSolidList"/>
    <dgm:cxn modelId="{401C8FB2-B240-4717-8D45-89C39E4B2A79}" type="presParOf" srcId="{2A121CC5-4347-4DE8-B964-E42B14F91AFA}" destId="{280BE83A-06E2-49B6-BF25-85ABB59156BE}" srcOrd="2" destOrd="0" presId="urn:microsoft.com/office/officeart/2018/2/layout/IconVerticalSolidList"/>
    <dgm:cxn modelId="{B38EE313-F999-4C56-82EB-3C1C78CB285A}" type="presParOf" srcId="{2A121CC5-4347-4DE8-B964-E42B14F91AFA}" destId="{9890B8CA-8C9F-4AE0-8F33-EB2242E0423D}" srcOrd="3" destOrd="0" presId="urn:microsoft.com/office/officeart/2018/2/layout/IconVerticalSolidList"/>
    <dgm:cxn modelId="{51B32DA2-B1B5-4BCD-BC44-F744CB990AB9}" type="presParOf" srcId="{F31F30E4-35D2-4335-B8C8-8E304F80FF85}" destId="{233F9828-80E0-4E9B-9625-E35944347596}" srcOrd="7" destOrd="0" presId="urn:microsoft.com/office/officeart/2018/2/layout/IconVerticalSolidList"/>
    <dgm:cxn modelId="{33CE1495-6630-42AF-ADDA-4872E055FC1F}" type="presParOf" srcId="{F31F30E4-35D2-4335-B8C8-8E304F80FF85}" destId="{9B741400-725E-4167-9BC2-F4A2B4A40F46}" srcOrd="8" destOrd="0" presId="urn:microsoft.com/office/officeart/2018/2/layout/IconVerticalSolidList"/>
    <dgm:cxn modelId="{1EC11929-32AE-4A63-B46C-F4FAD6705C8A}" type="presParOf" srcId="{9B741400-725E-4167-9BC2-F4A2B4A40F46}" destId="{78B3CF04-74AC-46A4-A5AB-FB3CB77157C0}" srcOrd="0" destOrd="0" presId="urn:microsoft.com/office/officeart/2018/2/layout/IconVerticalSolidList"/>
    <dgm:cxn modelId="{A54EA56D-14EE-48CB-AD93-948E8BACF59E}" type="presParOf" srcId="{9B741400-725E-4167-9BC2-F4A2B4A40F46}" destId="{406233B9-9B34-4A87-9F60-DB93362513E7}" srcOrd="1" destOrd="0" presId="urn:microsoft.com/office/officeart/2018/2/layout/IconVerticalSolidList"/>
    <dgm:cxn modelId="{85A3BA39-334F-4547-9E6E-94ADE7556C89}" type="presParOf" srcId="{9B741400-725E-4167-9BC2-F4A2B4A40F46}" destId="{C3120261-4632-491F-874C-DFA44A35F06B}" srcOrd="2" destOrd="0" presId="urn:microsoft.com/office/officeart/2018/2/layout/IconVerticalSolidList"/>
    <dgm:cxn modelId="{1A9145FB-ED31-4E2D-A2C7-69047009B59C}" type="presParOf" srcId="{9B741400-725E-4167-9BC2-F4A2B4A40F46}" destId="{CA719822-462B-4EDB-981C-8C0205AE763A}" srcOrd="3" destOrd="0" presId="urn:microsoft.com/office/officeart/2018/2/layout/IconVerticalSolidList"/>
    <dgm:cxn modelId="{846FF94F-07D3-4C78-B800-257C924AB5F8}" type="presParOf" srcId="{F31F30E4-35D2-4335-B8C8-8E304F80FF85}" destId="{F3D4B97F-1539-4027-AAAA-07B6FAEFEC01}" srcOrd="9" destOrd="0" presId="urn:microsoft.com/office/officeart/2018/2/layout/IconVerticalSolidList"/>
    <dgm:cxn modelId="{50FDB81E-A8B1-4E36-A7B9-C52A236E0BC6}" type="presParOf" srcId="{F31F30E4-35D2-4335-B8C8-8E304F80FF85}" destId="{E31BE915-616C-435F-BF80-6F2B3F249A74}" srcOrd="10" destOrd="0" presId="urn:microsoft.com/office/officeart/2018/2/layout/IconVerticalSolidList"/>
    <dgm:cxn modelId="{314989B5-F9EA-458B-8D6D-FF433B92577B}" type="presParOf" srcId="{E31BE915-616C-435F-BF80-6F2B3F249A74}" destId="{1BCB055B-8E84-41E0-911F-1C54C9CB3D9D}" srcOrd="0" destOrd="0" presId="urn:microsoft.com/office/officeart/2018/2/layout/IconVerticalSolidList"/>
    <dgm:cxn modelId="{C336A1FC-EEFB-42E7-922C-3A0A47724072}" type="presParOf" srcId="{E31BE915-616C-435F-BF80-6F2B3F249A74}" destId="{E1B6BF73-382C-4AEC-BD81-876B51EED6FA}" srcOrd="1" destOrd="0" presId="urn:microsoft.com/office/officeart/2018/2/layout/IconVerticalSolidList"/>
    <dgm:cxn modelId="{6F321D6B-A721-4D8D-AD39-245CAFFB3E1D}" type="presParOf" srcId="{E31BE915-616C-435F-BF80-6F2B3F249A74}" destId="{B5A6AC91-9D48-45AC-843F-8AF06C81F3E2}" srcOrd="2" destOrd="0" presId="urn:microsoft.com/office/officeart/2018/2/layout/IconVerticalSolidList"/>
    <dgm:cxn modelId="{B88938B4-FF34-4972-BB5B-5C0DCC4735AD}" type="presParOf" srcId="{E31BE915-616C-435F-BF80-6F2B3F249A74}" destId="{C14B59C1-C114-4B94-AFEA-CFB723F2BEA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63E956-82F8-475D-B796-B5EF61E8FBF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9326CA4-78F3-4E20-9456-5F1A6A5203AE}">
      <dgm:prSet/>
      <dgm:spPr/>
      <dgm:t>
        <a:bodyPr/>
        <a:lstStyle/>
        <a:p>
          <a:r>
            <a:rPr lang="en-US" b="0" i="0" dirty="0"/>
            <a:t>Continued regulatory focus on cost containment</a:t>
          </a:r>
          <a:endParaRPr lang="en-US" dirty="0"/>
        </a:p>
      </dgm:t>
    </dgm:pt>
    <dgm:pt modelId="{6EA6EF2B-EFDE-4DCB-B8C7-1B7F7A7CABA1}" type="parTrans" cxnId="{6F04E002-6F21-48B5-BA80-1497F21DAD57}">
      <dgm:prSet/>
      <dgm:spPr/>
      <dgm:t>
        <a:bodyPr/>
        <a:lstStyle/>
        <a:p>
          <a:endParaRPr lang="en-US"/>
        </a:p>
      </dgm:t>
    </dgm:pt>
    <dgm:pt modelId="{EEEEECB3-CF72-43F8-BAF8-BD27A9B56EFC}" type="sibTrans" cxnId="{6F04E002-6F21-48B5-BA80-1497F21DAD57}">
      <dgm:prSet/>
      <dgm:spPr/>
      <dgm:t>
        <a:bodyPr/>
        <a:lstStyle/>
        <a:p>
          <a:endParaRPr lang="en-US"/>
        </a:p>
      </dgm:t>
    </dgm:pt>
    <dgm:pt modelId="{A7F68AF8-F82E-437E-8F6E-983869BAFA1C}">
      <dgm:prSet/>
      <dgm:spPr/>
      <dgm:t>
        <a:bodyPr/>
        <a:lstStyle/>
        <a:p>
          <a:r>
            <a:rPr lang="en-US" b="0" i="0" dirty="0"/>
            <a:t>Heightened payer-provider disputes &amp; arbitration</a:t>
          </a:r>
          <a:endParaRPr lang="en-US" dirty="0"/>
        </a:p>
      </dgm:t>
    </dgm:pt>
    <dgm:pt modelId="{81A1E9B7-8564-496D-B4C7-8444D34E4400}" type="parTrans" cxnId="{893457F8-C8A4-48DE-8CBC-BCB24817530E}">
      <dgm:prSet/>
      <dgm:spPr/>
      <dgm:t>
        <a:bodyPr/>
        <a:lstStyle/>
        <a:p>
          <a:endParaRPr lang="en-US"/>
        </a:p>
      </dgm:t>
    </dgm:pt>
    <dgm:pt modelId="{F48172E4-71AD-4290-861B-90911F1B0180}" type="sibTrans" cxnId="{893457F8-C8A4-48DE-8CBC-BCB24817530E}">
      <dgm:prSet/>
      <dgm:spPr/>
      <dgm:t>
        <a:bodyPr/>
        <a:lstStyle/>
        <a:p>
          <a:endParaRPr lang="en-US"/>
        </a:p>
      </dgm:t>
    </dgm:pt>
    <dgm:pt modelId="{0E4AD253-BD40-432F-896D-A8DAD9ECEBB1}">
      <dgm:prSet/>
      <dgm:spPr/>
      <dgm:t>
        <a:bodyPr/>
        <a:lstStyle/>
        <a:p>
          <a:r>
            <a:rPr lang="en-US" b="0" i="0" dirty="0"/>
            <a:t>CMS &amp; HHS auditing claims trends</a:t>
          </a:r>
          <a:endParaRPr lang="en-US" dirty="0"/>
        </a:p>
      </dgm:t>
    </dgm:pt>
    <dgm:pt modelId="{3BA80ABB-1B32-4520-94BB-D0497FC3DE73}" type="parTrans" cxnId="{6981A6B0-8F86-4FF0-B82F-9067330CF3D7}">
      <dgm:prSet/>
      <dgm:spPr/>
      <dgm:t>
        <a:bodyPr/>
        <a:lstStyle/>
        <a:p>
          <a:endParaRPr lang="en-US"/>
        </a:p>
      </dgm:t>
    </dgm:pt>
    <dgm:pt modelId="{253C2CE2-7F83-4F2F-A7BA-F1D306650B3B}" type="sibTrans" cxnId="{6981A6B0-8F86-4FF0-B82F-9067330CF3D7}">
      <dgm:prSet/>
      <dgm:spPr/>
      <dgm:t>
        <a:bodyPr/>
        <a:lstStyle/>
        <a:p>
          <a:endParaRPr lang="en-US"/>
        </a:p>
      </dgm:t>
    </dgm:pt>
    <dgm:pt modelId="{F2305A36-8DBD-4CF9-93E3-9C13AB355A2B}">
      <dgm:prSet/>
      <dgm:spPr/>
      <dgm:t>
        <a:bodyPr/>
        <a:lstStyle/>
        <a:p>
          <a:r>
            <a:rPr lang="en-US" b="0" i="0" dirty="0"/>
            <a:t>Growing insurer consolidation impacting rates &amp; network leverage</a:t>
          </a:r>
          <a:endParaRPr lang="en-US" dirty="0"/>
        </a:p>
      </dgm:t>
    </dgm:pt>
    <dgm:pt modelId="{447D0EDA-6D53-4B42-9EA3-CE05235561A8}" type="parTrans" cxnId="{5B6B05C3-0F50-4E62-AF94-5D6D4E23AF8D}">
      <dgm:prSet/>
      <dgm:spPr/>
      <dgm:t>
        <a:bodyPr/>
        <a:lstStyle/>
        <a:p>
          <a:endParaRPr lang="en-US"/>
        </a:p>
      </dgm:t>
    </dgm:pt>
    <dgm:pt modelId="{920B9E36-C86A-429E-8942-F906AD6A9691}" type="sibTrans" cxnId="{5B6B05C3-0F50-4E62-AF94-5D6D4E23AF8D}">
      <dgm:prSet/>
      <dgm:spPr/>
      <dgm:t>
        <a:bodyPr/>
        <a:lstStyle/>
        <a:p>
          <a:endParaRPr lang="en-US"/>
        </a:p>
      </dgm:t>
    </dgm:pt>
    <dgm:pt modelId="{91FBB37A-B7F4-49E7-9B1F-7742A7C12688}" type="pres">
      <dgm:prSet presAssocID="{A263E956-82F8-475D-B796-B5EF61E8FBFE}" presName="root" presStyleCnt="0">
        <dgm:presLayoutVars>
          <dgm:dir/>
          <dgm:resizeHandles val="exact"/>
        </dgm:presLayoutVars>
      </dgm:prSet>
      <dgm:spPr/>
    </dgm:pt>
    <dgm:pt modelId="{FC51F602-C11B-4724-8768-35C16E7FBD1D}" type="pres">
      <dgm:prSet presAssocID="{89326CA4-78F3-4E20-9456-5F1A6A5203AE}" presName="compNode" presStyleCnt="0"/>
      <dgm:spPr/>
    </dgm:pt>
    <dgm:pt modelId="{6088B7BE-DC42-4C86-B815-BAC7AC5B1712}" type="pres">
      <dgm:prSet presAssocID="{89326CA4-78F3-4E20-9456-5F1A6A5203AE}" presName="bgRect" presStyleLbl="bgShp" presStyleIdx="0" presStyleCnt="4"/>
      <dgm:spPr/>
    </dgm:pt>
    <dgm:pt modelId="{37DCE6CF-99BB-4FAA-90DB-3C6B32C935CF}" type="pres">
      <dgm:prSet presAssocID="{89326CA4-78F3-4E20-9456-5F1A6A5203A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025F2D58-2111-4D32-A1CD-FEADC8C4B857}" type="pres">
      <dgm:prSet presAssocID="{89326CA4-78F3-4E20-9456-5F1A6A5203AE}" presName="spaceRect" presStyleCnt="0"/>
      <dgm:spPr/>
    </dgm:pt>
    <dgm:pt modelId="{C6B7F86A-67A8-4DB9-A9D5-68FE05AF90E7}" type="pres">
      <dgm:prSet presAssocID="{89326CA4-78F3-4E20-9456-5F1A6A5203AE}" presName="parTx" presStyleLbl="revTx" presStyleIdx="0" presStyleCnt="4">
        <dgm:presLayoutVars>
          <dgm:chMax val="0"/>
          <dgm:chPref val="0"/>
        </dgm:presLayoutVars>
      </dgm:prSet>
      <dgm:spPr/>
    </dgm:pt>
    <dgm:pt modelId="{2D729CE5-F96C-4E5F-9F8C-966600CA4764}" type="pres">
      <dgm:prSet presAssocID="{EEEEECB3-CF72-43F8-BAF8-BD27A9B56EFC}" presName="sibTrans" presStyleCnt="0"/>
      <dgm:spPr/>
    </dgm:pt>
    <dgm:pt modelId="{683DC231-8999-48A7-8C27-65D6E96EED1D}" type="pres">
      <dgm:prSet presAssocID="{A7F68AF8-F82E-437E-8F6E-983869BAFA1C}" presName="compNode" presStyleCnt="0"/>
      <dgm:spPr/>
    </dgm:pt>
    <dgm:pt modelId="{44DB77CE-FF32-4573-8C71-110A971BDBD7}" type="pres">
      <dgm:prSet presAssocID="{A7F68AF8-F82E-437E-8F6E-983869BAFA1C}" presName="bgRect" presStyleLbl="bgShp" presStyleIdx="1" presStyleCnt="4"/>
      <dgm:spPr/>
    </dgm:pt>
    <dgm:pt modelId="{5F438A34-BB35-4761-AC3D-12E16880A308}" type="pres">
      <dgm:prSet presAssocID="{A7F68AF8-F82E-437E-8F6E-983869BAFA1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7A10F9B0-A11E-4657-9260-284B2AEDE537}" type="pres">
      <dgm:prSet presAssocID="{A7F68AF8-F82E-437E-8F6E-983869BAFA1C}" presName="spaceRect" presStyleCnt="0"/>
      <dgm:spPr/>
    </dgm:pt>
    <dgm:pt modelId="{D768CEC2-6DB6-4998-A807-884B08572F44}" type="pres">
      <dgm:prSet presAssocID="{A7F68AF8-F82E-437E-8F6E-983869BAFA1C}" presName="parTx" presStyleLbl="revTx" presStyleIdx="1" presStyleCnt="4">
        <dgm:presLayoutVars>
          <dgm:chMax val="0"/>
          <dgm:chPref val="0"/>
        </dgm:presLayoutVars>
      </dgm:prSet>
      <dgm:spPr/>
    </dgm:pt>
    <dgm:pt modelId="{3BE0D65D-5B79-41C4-851D-C9684FF21D63}" type="pres">
      <dgm:prSet presAssocID="{F48172E4-71AD-4290-861B-90911F1B0180}" presName="sibTrans" presStyleCnt="0"/>
      <dgm:spPr/>
    </dgm:pt>
    <dgm:pt modelId="{B608A733-C6F1-4B0C-86A6-F5D96CFD3C0C}" type="pres">
      <dgm:prSet presAssocID="{0E4AD253-BD40-432F-896D-A8DAD9ECEBB1}" presName="compNode" presStyleCnt="0"/>
      <dgm:spPr/>
    </dgm:pt>
    <dgm:pt modelId="{F3F77EFF-0085-4FD4-BE62-B5CFF85C2F19}" type="pres">
      <dgm:prSet presAssocID="{0E4AD253-BD40-432F-896D-A8DAD9ECEBB1}" presName="bgRect" presStyleLbl="bgShp" presStyleIdx="2" presStyleCnt="4"/>
      <dgm:spPr/>
    </dgm:pt>
    <dgm:pt modelId="{555B593E-D428-4332-857D-3E9F349A284A}" type="pres">
      <dgm:prSet presAssocID="{0E4AD253-BD40-432F-896D-A8DAD9ECEBB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4DF59DDE-183F-4A61-AB2D-1817C406BF52}" type="pres">
      <dgm:prSet presAssocID="{0E4AD253-BD40-432F-896D-A8DAD9ECEBB1}" presName="spaceRect" presStyleCnt="0"/>
      <dgm:spPr/>
    </dgm:pt>
    <dgm:pt modelId="{FB2321C8-7980-4A79-BF5B-D0373D2B9175}" type="pres">
      <dgm:prSet presAssocID="{0E4AD253-BD40-432F-896D-A8DAD9ECEBB1}" presName="parTx" presStyleLbl="revTx" presStyleIdx="2" presStyleCnt="4">
        <dgm:presLayoutVars>
          <dgm:chMax val="0"/>
          <dgm:chPref val="0"/>
        </dgm:presLayoutVars>
      </dgm:prSet>
      <dgm:spPr/>
    </dgm:pt>
    <dgm:pt modelId="{AE5322AD-EC30-4C41-9A5C-71301FD923BC}" type="pres">
      <dgm:prSet presAssocID="{253C2CE2-7F83-4F2F-A7BA-F1D306650B3B}" presName="sibTrans" presStyleCnt="0"/>
      <dgm:spPr/>
    </dgm:pt>
    <dgm:pt modelId="{B19CCCF9-64E2-4AB5-B323-CF36D3F5B644}" type="pres">
      <dgm:prSet presAssocID="{F2305A36-8DBD-4CF9-93E3-9C13AB355A2B}" presName="compNode" presStyleCnt="0"/>
      <dgm:spPr/>
    </dgm:pt>
    <dgm:pt modelId="{4ACF654C-4A94-481A-9379-56724F4FE400}" type="pres">
      <dgm:prSet presAssocID="{F2305A36-8DBD-4CF9-93E3-9C13AB355A2B}" presName="bgRect" presStyleLbl="bgShp" presStyleIdx="3" presStyleCnt="4"/>
      <dgm:spPr/>
    </dgm:pt>
    <dgm:pt modelId="{28153D13-2398-4576-888B-661CEFB91470}" type="pres">
      <dgm:prSet presAssocID="{F2305A36-8DBD-4CF9-93E3-9C13AB355A2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A48603A-4009-40B6-914E-7D14D91572C1}" type="pres">
      <dgm:prSet presAssocID="{F2305A36-8DBD-4CF9-93E3-9C13AB355A2B}" presName="spaceRect" presStyleCnt="0"/>
      <dgm:spPr/>
    </dgm:pt>
    <dgm:pt modelId="{61BB0BF5-ED73-4325-8568-6DA286E8C826}" type="pres">
      <dgm:prSet presAssocID="{F2305A36-8DBD-4CF9-93E3-9C13AB355A2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F04E002-6F21-48B5-BA80-1497F21DAD57}" srcId="{A263E956-82F8-475D-B796-B5EF61E8FBFE}" destId="{89326CA4-78F3-4E20-9456-5F1A6A5203AE}" srcOrd="0" destOrd="0" parTransId="{6EA6EF2B-EFDE-4DCB-B8C7-1B7F7A7CABA1}" sibTransId="{EEEEECB3-CF72-43F8-BAF8-BD27A9B56EFC}"/>
    <dgm:cxn modelId="{D1C3590B-2B9C-48B4-9E16-78EA16185C73}" type="presOf" srcId="{89326CA4-78F3-4E20-9456-5F1A6A5203AE}" destId="{C6B7F86A-67A8-4DB9-A9D5-68FE05AF90E7}" srcOrd="0" destOrd="0" presId="urn:microsoft.com/office/officeart/2018/2/layout/IconVerticalSolidList"/>
    <dgm:cxn modelId="{42AF7819-85C0-4AD8-AD33-D45F3CD3636B}" type="presOf" srcId="{A7F68AF8-F82E-437E-8F6E-983869BAFA1C}" destId="{D768CEC2-6DB6-4998-A807-884B08572F44}" srcOrd="0" destOrd="0" presId="urn:microsoft.com/office/officeart/2018/2/layout/IconVerticalSolidList"/>
    <dgm:cxn modelId="{33DFBB6C-4209-486E-9A15-DC1C03C0ACED}" type="presOf" srcId="{F2305A36-8DBD-4CF9-93E3-9C13AB355A2B}" destId="{61BB0BF5-ED73-4325-8568-6DA286E8C826}" srcOrd="0" destOrd="0" presId="urn:microsoft.com/office/officeart/2018/2/layout/IconVerticalSolidList"/>
    <dgm:cxn modelId="{51D96D50-A126-49B8-AD6F-61503E1A83F5}" type="presOf" srcId="{A263E956-82F8-475D-B796-B5EF61E8FBFE}" destId="{91FBB37A-B7F4-49E7-9B1F-7742A7C12688}" srcOrd="0" destOrd="0" presId="urn:microsoft.com/office/officeart/2018/2/layout/IconVerticalSolidList"/>
    <dgm:cxn modelId="{6981A6B0-8F86-4FF0-B82F-9067330CF3D7}" srcId="{A263E956-82F8-475D-B796-B5EF61E8FBFE}" destId="{0E4AD253-BD40-432F-896D-A8DAD9ECEBB1}" srcOrd="2" destOrd="0" parTransId="{3BA80ABB-1B32-4520-94BB-D0497FC3DE73}" sibTransId="{253C2CE2-7F83-4F2F-A7BA-F1D306650B3B}"/>
    <dgm:cxn modelId="{763486BB-F588-440F-AA55-EB36BB3BEF88}" type="presOf" srcId="{0E4AD253-BD40-432F-896D-A8DAD9ECEBB1}" destId="{FB2321C8-7980-4A79-BF5B-D0373D2B9175}" srcOrd="0" destOrd="0" presId="urn:microsoft.com/office/officeart/2018/2/layout/IconVerticalSolidList"/>
    <dgm:cxn modelId="{5B6B05C3-0F50-4E62-AF94-5D6D4E23AF8D}" srcId="{A263E956-82F8-475D-B796-B5EF61E8FBFE}" destId="{F2305A36-8DBD-4CF9-93E3-9C13AB355A2B}" srcOrd="3" destOrd="0" parTransId="{447D0EDA-6D53-4B42-9EA3-CE05235561A8}" sibTransId="{920B9E36-C86A-429E-8942-F906AD6A9691}"/>
    <dgm:cxn modelId="{893457F8-C8A4-48DE-8CBC-BCB24817530E}" srcId="{A263E956-82F8-475D-B796-B5EF61E8FBFE}" destId="{A7F68AF8-F82E-437E-8F6E-983869BAFA1C}" srcOrd="1" destOrd="0" parTransId="{81A1E9B7-8564-496D-B4C7-8444D34E4400}" sibTransId="{F48172E4-71AD-4290-861B-90911F1B0180}"/>
    <dgm:cxn modelId="{62AC8E1E-16BB-47B9-BC0D-A7A54C1B3CAF}" type="presParOf" srcId="{91FBB37A-B7F4-49E7-9B1F-7742A7C12688}" destId="{FC51F602-C11B-4724-8768-35C16E7FBD1D}" srcOrd="0" destOrd="0" presId="urn:microsoft.com/office/officeart/2018/2/layout/IconVerticalSolidList"/>
    <dgm:cxn modelId="{C3E78B63-8866-4AB2-ACFB-53FC6EA4E0AE}" type="presParOf" srcId="{FC51F602-C11B-4724-8768-35C16E7FBD1D}" destId="{6088B7BE-DC42-4C86-B815-BAC7AC5B1712}" srcOrd="0" destOrd="0" presId="urn:microsoft.com/office/officeart/2018/2/layout/IconVerticalSolidList"/>
    <dgm:cxn modelId="{32503C31-AB3A-474B-BE03-E457BF8A183F}" type="presParOf" srcId="{FC51F602-C11B-4724-8768-35C16E7FBD1D}" destId="{37DCE6CF-99BB-4FAA-90DB-3C6B32C935CF}" srcOrd="1" destOrd="0" presId="urn:microsoft.com/office/officeart/2018/2/layout/IconVerticalSolidList"/>
    <dgm:cxn modelId="{76B6F1A7-2F0F-457C-AC20-DCCA90EB755C}" type="presParOf" srcId="{FC51F602-C11B-4724-8768-35C16E7FBD1D}" destId="{025F2D58-2111-4D32-A1CD-FEADC8C4B857}" srcOrd="2" destOrd="0" presId="urn:microsoft.com/office/officeart/2018/2/layout/IconVerticalSolidList"/>
    <dgm:cxn modelId="{52F18DAB-1503-4713-9A7B-3E1260CC9161}" type="presParOf" srcId="{FC51F602-C11B-4724-8768-35C16E7FBD1D}" destId="{C6B7F86A-67A8-4DB9-A9D5-68FE05AF90E7}" srcOrd="3" destOrd="0" presId="urn:microsoft.com/office/officeart/2018/2/layout/IconVerticalSolidList"/>
    <dgm:cxn modelId="{2D6B3EB1-BDEE-41FD-9837-F58CE1BABC3E}" type="presParOf" srcId="{91FBB37A-B7F4-49E7-9B1F-7742A7C12688}" destId="{2D729CE5-F96C-4E5F-9F8C-966600CA4764}" srcOrd="1" destOrd="0" presId="urn:microsoft.com/office/officeart/2018/2/layout/IconVerticalSolidList"/>
    <dgm:cxn modelId="{04622618-7374-4A16-83D4-CF226845CA5E}" type="presParOf" srcId="{91FBB37A-B7F4-49E7-9B1F-7742A7C12688}" destId="{683DC231-8999-48A7-8C27-65D6E96EED1D}" srcOrd="2" destOrd="0" presId="urn:microsoft.com/office/officeart/2018/2/layout/IconVerticalSolidList"/>
    <dgm:cxn modelId="{89F6281C-E221-4D9D-9833-9195E6B7BAD6}" type="presParOf" srcId="{683DC231-8999-48A7-8C27-65D6E96EED1D}" destId="{44DB77CE-FF32-4573-8C71-110A971BDBD7}" srcOrd="0" destOrd="0" presId="urn:microsoft.com/office/officeart/2018/2/layout/IconVerticalSolidList"/>
    <dgm:cxn modelId="{90D70777-DE5B-4062-8C20-1BC853108B04}" type="presParOf" srcId="{683DC231-8999-48A7-8C27-65D6E96EED1D}" destId="{5F438A34-BB35-4761-AC3D-12E16880A308}" srcOrd="1" destOrd="0" presId="urn:microsoft.com/office/officeart/2018/2/layout/IconVerticalSolidList"/>
    <dgm:cxn modelId="{D4844C29-8E3C-4318-B6EF-8B85FC84B22E}" type="presParOf" srcId="{683DC231-8999-48A7-8C27-65D6E96EED1D}" destId="{7A10F9B0-A11E-4657-9260-284B2AEDE537}" srcOrd="2" destOrd="0" presId="urn:microsoft.com/office/officeart/2018/2/layout/IconVerticalSolidList"/>
    <dgm:cxn modelId="{CA35A1D1-42ED-41B3-80B5-11395FE4A88E}" type="presParOf" srcId="{683DC231-8999-48A7-8C27-65D6E96EED1D}" destId="{D768CEC2-6DB6-4998-A807-884B08572F44}" srcOrd="3" destOrd="0" presId="urn:microsoft.com/office/officeart/2018/2/layout/IconVerticalSolidList"/>
    <dgm:cxn modelId="{7B8E49A4-8B95-4C64-88D7-7433385EB0A1}" type="presParOf" srcId="{91FBB37A-B7F4-49E7-9B1F-7742A7C12688}" destId="{3BE0D65D-5B79-41C4-851D-C9684FF21D63}" srcOrd="3" destOrd="0" presId="urn:microsoft.com/office/officeart/2018/2/layout/IconVerticalSolidList"/>
    <dgm:cxn modelId="{B358440E-7FAA-47A3-812D-971763D35B06}" type="presParOf" srcId="{91FBB37A-B7F4-49E7-9B1F-7742A7C12688}" destId="{B608A733-C6F1-4B0C-86A6-F5D96CFD3C0C}" srcOrd="4" destOrd="0" presId="urn:microsoft.com/office/officeart/2018/2/layout/IconVerticalSolidList"/>
    <dgm:cxn modelId="{23B0D16E-555A-4E0C-B497-379195F8511B}" type="presParOf" srcId="{B608A733-C6F1-4B0C-86A6-F5D96CFD3C0C}" destId="{F3F77EFF-0085-4FD4-BE62-B5CFF85C2F19}" srcOrd="0" destOrd="0" presId="urn:microsoft.com/office/officeart/2018/2/layout/IconVerticalSolidList"/>
    <dgm:cxn modelId="{2C90C3F9-4A98-4C64-B33B-BCE614F32F44}" type="presParOf" srcId="{B608A733-C6F1-4B0C-86A6-F5D96CFD3C0C}" destId="{555B593E-D428-4332-857D-3E9F349A284A}" srcOrd="1" destOrd="0" presId="urn:microsoft.com/office/officeart/2018/2/layout/IconVerticalSolidList"/>
    <dgm:cxn modelId="{23902D15-BD38-40FC-969E-582B0A1734FF}" type="presParOf" srcId="{B608A733-C6F1-4B0C-86A6-F5D96CFD3C0C}" destId="{4DF59DDE-183F-4A61-AB2D-1817C406BF52}" srcOrd="2" destOrd="0" presId="urn:microsoft.com/office/officeart/2018/2/layout/IconVerticalSolidList"/>
    <dgm:cxn modelId="{9322CEED-D7A0-435D-940A-1FA54D690EE8}" type="presParOf" srcId="{B608A733-C6F1-4B0C-86A6-F5D96CFD3C0C}" destId="{FB2321C8-7980-4A79-BF5B-D0373D2B9175}" srcOrd="3" destOrd="0" presId="urn:microsoft.com/office/officeart/2018/2/layout/IconVerticalSolidList"/>
    <dgm:cxn modelId="{03A30F3F-41ED-4121-836A-637897800883}" type="presParOf" srcId="{91FBB37A-B7F4-49E7-9B1F-7742A7C12688}" destId="{AE5322AD-EC30-4C41-9A5C-71301FD923BC}" srcOrd="5" destOrd="0" presId="urn:microsoft.com/office/officeart/2018/2/layout/IconVerticalSolidList"/>
    <dgm:cxn modelId="{7EB26089-01D0-4BEC-9A0F-75EB594AA9BA}" type="presParOf" srcId="{91FBB37A-B7F4-49E7-9B1F-7742A7C12688}" destId="{B19CCCF9-64E2-4AB5-B323-CF36D3F5B644}" srcOrd="6" destOrd="0" presId="urn:microsoft.com/office/officeart/2018/2/layout/IconVerticalSolidList"/>
    <dgm:cxn modelId="{B60A33A2-7F4B-4CE5-9B3C-81509760538D}" type="presParOf" srcId="{B19CCCF9-64E2-4AB5-B323-CF36D3F5B644}" destId="{4ACF654C-4A94-481A-9379-56724F4FE400}" srcOrd="0" destOrd="0" presId="urn:microsoft.com/office/officeart/2018/2/layout/IconVerticalSolidList"/>
    <dgm:cxn modelId="{6286ED4F-8ED2-426A-8D17-1D7EF66F26D8}" type="presParOf" srcId="{B19CCCF9-64E2-4AB5-B323-CF36D3F5B644}" destId="{28153D13-2398-4576-888B-661CEFB91470}" srcOrd="1" destOrd="0" presId="urn:microsoft.com/office/officeart/2018/2/layout/IconVerticalSolidList"/>
    <dgm:cxn modelId="{D4C7E2E4-2A9C-44F1-8EE4-200A6C7E8AD8}" type="presParOf" srcId="{B19CCCF9-64E2-4AB5-B323-CF36D3F5B644}" destId="{FA48603A-4009-40B6-914E-7D14D91572C1}" srcOrd="2" destOrd="0" presId="urn:microsoft.com/office/officeart/2018/2/layout/IconVerticalSolidList"/>
    <dgm:cxn modelId="{8C1AFF46-52CF-4330-B161-CDA54C2AD5BE}" type="presParOf" srcId="{B19CCCF9-64E2-4AB5-B323-CF36D3F5B644}" destId="{61BB0BF5-ED73-4325-8568-6DA286E8C82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D92799-471D-44A2-BA7B-E69103EF9A9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F015D4E-06D3-440A-9747-77B3B0E6FB60}">
      <dgm:prSet/>
      <dgm:spPr/>
      <dgm:t>
        <a:bodyPr/>
        <a:lstStyle/>
        <a:p>
          <a:r>
            <a:rPr lang="en-US" b="0" i="0" dirty="0"/>
            <a:t>IDR volume remains higher than anticipated</a:t>
          </a:r>
          <a:endParaRPr lang="en-US" dirty="0"/>
        </a:p>
      </dgm:t>
    </dgm:pt>
    <dgm:pt modelId="{CBEECC9B-FCDE-4C56-988A-0873ECED5B52}" type="parTrans" cxnId="{F1DCD68A-5B59-434A-A422-6C17864E19DC}">
      <dgm:prSet/>
      <dgm:spPr/>
      <dgm:t>
        <a:bodyPr/>
        <a:lstStyle/>
        <a:p>
          <a:endParaRPr lang="en-US"/>
        </a:p>
      </dgm:t>
    </dgm:pt>
    <dgm:pt modelId="{0E3E08D6-355D-455A-AE5F-44021729A043}" type="sibTrans" cxnId="{F1DCD68A-5B59-434A-A422-6C17864E19DC}">
      <dgm:prSet/>
      <dgm:spPr/>
      <dgm:t>
        <a:bodyPr/>
        <a:lstStyle/>
        <a:p>
          <a:endParaRPr lang="en-US"/>
        </a:p>
      </dgm:t>
    </dgm:pt>
    <dgm:pt modelId="{9C34AE42-A3C2-49FA-B05D-A0DF6DD8BD09}">
      <dgm:prSet/>
      <dgm:spPr/>
      <dgm:t>
        <a:bodyPr/>
        <a:lstStyle/>
        <a:p>
          <a:r>
            <a:rPr lang="en-US" b="0" i="0" dirty="0"/>
            <a:t>Backlogs improving but still inconsistent</a:t>
          </a:r>
          <a:endParaRPr lang="en-US" dirty="0"/>
        </a:p>
      </dgm:t>
    </dgm:pt>
    <dgm:pt modelId="{1C3F867A-BD8F-422C-99A6-070A0B59FD52}" type="parTrans" cxnId="{88465997-A89B-4951-B10F-DED4CC8DEEF2}">
      <dgm:prSet/>
      <dgm:spPr/>
      <dgm:t>
        <a:bodyPr/>
        <a:lstStyle/>
        <a:p>
          <a:endParaRPr lang="en-US"/>
        </a:p>
      </dgm:t>
    </dgm:pt>
    <dgm:pt modelId="{CF8EC70C-FA9F-4222-A992-70B3DA783BF2}" type="sibTrans" cxnId="{88465997-A89B-4951-B10F-DED4CC8DEEF2}">
      <dgm:prSet/>
      <dgm:spPr/>
      <dgm:t>
        <a:bodyPr/>
        <a:lstStyle/>
        <a:p>
          <a:endParaRPr lang="en-US"/>
        </a:p>
      </dgm:t>
    </dgm:pt>
    <dgm:pt modelId="{08416C63-16A4-4FBD-B65B-6DE1FE19D134}">
      <dgm:prSet/>
      <dgm:spPr/>
      <dgm:t>
        <a:bodyPr/>
        <a:lstStyle/>
        <a:p>
          <a:r>
            <a:rPr lang="en-US" b="0" i="0" dirty="0"/>
            <a:t>Payors challenging eligibility in large batches</a:t>
          </a:r>
          <a:endParaRPr lang="en-US" dirty="0"/>
        </a:p>
      </dgm:t>
    </dgm:pt>
    <dgm:pt modelId="{6CC288B9-F9DF-42CC-8E71-8987D6438470}" type="parTrans" cxnId="{708B1F84-34B6-4303-8B4E-5754933A3394}">
      <dgm:prSet/>
      <dgm:spPr/>
      <dgm:t>
        <a:bodyPr/>
        <a:lstStyle/>
        <a:p>
          <a:endParaRPr lang="en-US"/>
        </a:p>
      </dgm:t>
    </dgm:pt>
    <dgm:pt modelId="{45F9D09B-0B99-4B4A-9D4D-8003F9A649BD}" type="sibTrans" cxnId="{708B1F84-34B6-4303-8B4E-5754933A3394}">
      <dgm:prSet/>
      <dgm:spPr/>
      <dgm:t>
        <a:bodyPr/>
        <a:lstStyle/>
        <a:p>
          <a:endParaRPr lang="en-US"/>
        </a:p>
      </dgm:t>
    </dgm:pt>
    <dgm:pt modelId="{3F18F13B-DE94-4272-8CD7-0F6019A36B3F}">
      <dgm:prSet/>
      <dgm:spPr/>
      <dgm:t>
        <a:bodyPr/>
        <a:lstStyle/>
        <a:p>
          <a:r>
            <a:rPr lang="en-US" b="0" i="0" dirty="0"/>
            <a:t>CMS revisions aimed at standardizing submissions</a:t>
          </a:r>
          <a:endParaRPr lang="en-US" dirty="0"/>
        </a:p>
      </dgm:t>
    </dgm:pt>
    <dgm:pt modelId="{CDB63112-B48A-4767-80B1-C2DE70CBD614}" type="parTrans" cxnId="{032ADCF8-1103-407E-8E80-9D823B1BC9D0}">
      <dgm:prSet/>
      <dgm:spPr/>
      <dgm:t>
        <a:bodyPr/>
        <a:lstStyle/>
        <a:p>
          <a:endParaRPr lang="en-US"/>
        </a:p>
      </dgm:t>
    </dgm:pt>
    <dgm:pt modelId="{B895BFD0-CC1B-44AF-A5FC-15AB10A7A0FF}" type="sibTrans" cxnId="{032ADCF8-1103-407E-8E80-9D823B1BC9D0}">
      <dgm:prSet/>
      <dgm:spPr/>
      <dgm:t>
        <a:bodyPr/>
        <a:lstStyle/>
        <a:p>
          <a:endParaRPr lang="en-US"/>
        </a:p>
      </dgm:t>
    </dgm:pt>
    <dgm:pt modelId="{FA17FDEC-15BE-4467-9F5F-49D839825022}" type="pres">
      <dgm:prSet presAssocID="{06D92799-471D-44A2-BA7B-E69103EF9A93}" presName="root" presStyleCnt="0">
        <dgm:presLayoutVars>
          <dgm:dir/>
          <dgm:resizeHandles val="exact"/>
        </dgm:presLayoutVars>
      </dgm:prSet>
      <dgm:spPr/>
    </dgm:pt>
    <dgm:pt modelId="{8B52D65F-C54C-4AAB-8955-71A5F335B736}" type="pres">
      <dgm:prSet presAssocID="{EF015D4E-06D3-440A-9747-77B3B0E6FB60}" presName="compNode" presStyleCnt="0"/>
      <dgm:spPr/>
    </dgm:pt>
    <dgm:pt modelId="{160F0438-F01E-4790-A1C2-BE6ED8D8103B}" type="pres">
      <dgm:prSet presAssocID="{EF015D4E-06D3-440A-9747-77B3B0E6FB60}" presName="bgRect" presStyleLbl="bgShp" presStyleIdx="0" presStyleCnt="4"/>
      <dgm:spPr/>
    </dgm:pt>
    <dgm:pt modelId="{3AE099A7-8200-4A19-8F5E-2ED48045CD43}" type="pres">
      <dgm:prSet presAssocID="{EF015D4E-06D3-440A-9747-77B3B0E6FB6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C63A25C-11E2-40EE-A1E8-DFB03F9CEC5B}" type="pres">
      <dgm:prSet presAssocID="{EF015D4E-06D3-440A-9747-77B3B0E6FB60}" presName="spaceRect" presStyleCnt="0"/>
      <dgm:spPr/>
    </dgm:pt>
    <dgm:pt modelId="{42800F1C-6C64-4740-B443-2AC495F5C442}" type="pres">
      <dgm:prSet presAssocID="{EF015D4E-06D3-440A-9747-77B3B0E6FB60}" presName="parTx" presStyleLbl="revTx" presStyleIdx="0" presStyleCnt="4">
        <dgm:presLayoutVars>
          <dgm:chMax val="0"/>
          <dgm:chPref val="0"/>
        </dgm:presLayoutVars>
      </dgm:prSet>
      <dgm:spPr/>
    </dgm:pt>
    <dgm:pt modelId="{789D02DE-924C-463D-A115-70D8F477DE39}" type="pres">
      <dgm:prSet presAssocID="{0E3E08D6-355D-455A-AE5F-44021729A043}" presName="sibTrans" presStyleCnt="0"/>
      <dgm:spPr/>
    </dgm:pt>
    <dgm:pt modelId="{0B6F4981-2B18-4EA1-89C4-0DA699076A6C}" type="pres">
      <dgm:prSet presAssocID="{9C34AE42-A3C2-49FA-B05D-A0DF6DD8BD09}" presName="compNode" presStyleCnt="0"/>
      <dgm:spPr/>
    </dgm:pt>
    <dgm:pt modelId="{DA9E9F2C-417F-41F1-B859-BA50CFD94054}" type="pres">
      <dgm:prSet presAssocID="{9C34AE42-A3C2-49FA-B05D-A0DF6DD8BD09}" presName="bgRect" presStyleLbl="bgShp" presStyleIdx="1" presStyleCnt="4"/>
      <dgm:spPr/>
    </dgm:pt>
    <dgm:pt modelId="{55241D7D-F0D9-4649-BDD8-3BBDACF97448}" type="pres">
      <dgm:prSet presAssocID="{9C34AE42-A3C2-49FA-B05D-A0DF6DD8BD0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d Face with No Fill"/>
        </a:ext>
      </dgm:extLst>
    </dgm:pt>
    <dgm:pt modelId="{142D6A83-2A11-4F87-9BA3-CBA6C8D46BD5}" type="pres">
      <dgm:prSet presAssocID="{9C34AE42-A3C2-49FA-B05D-A0DF6DD8BD09}" presName="spaceRect" presStyleCnt="0"/>
      <dgm:spPr/>
    </dgm:pt>
    <dgm:pt modelId="{7E0025E6-9341-4544-BF83-046F6B797DC5}" type="pres">
      <dgm:prSet presAssocID="{9C34AE42-A3C2-49FA-B05D-A0DF6DD8BD09}" presName="parTx" presStyleLbl="revTx" presStyleIdx="1" presStyleCnt="4">
        <dgm:presLayoutVars>
          <dgm:chMax val="0"/>
          <dgm:chPref val="0"/>
        </dgm:presLayoutVars>
      </dgm:prSet>
      <dgm:spPr/>
    </dgm:pt>
    <dgm:pt modelId="{81047682-C593-4746-8933-DC887F4AFE3F}" type="pres">
      <dgm:prSet presAssocID="{CF8EC70C-FA9F-4222-A992-70B3DA783BF2}" presName="sibTrans" presStyleCnt="0"/>
      <dgm:spPr/>
    </dgm:pt>
    <dgm:pt modelId="{B692C4B4-22E3-4E24-B2D0-E64195C57269}" type="pres">
      <dgm:prSet presAssocID="{08416C63-16A4-4FBD-B65B-6DE1FE19D134}" presName="compNode" presStyleCnt="0"/>
      <dgm:spPr/>
    </dgm:pt>
    <dgm:pt modelId="{0DC0967C-9EB0-4AE5-BD59-18B0E24C7F5C}" type="pres">
      <dgm:prSet presAssocID="{08416C63-16A4-4FBD-B65B-6DE1FE19D134}" presName="bgRect" presStyleLbl="bgShp" presStyleIdx="2" presStyleCnt="4"/>
      <dgm:spPr/>
    </dgm:pt>
    <dgm:pt modelId="{1DE6E1BA-A776-4464-BC3E-CE8F8AE032C9}" type="pres">
      <dgm:prSet presAssocID="{08416C63-16A4-4FBD-B65B-6DE1FE19D13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37294158-5D2A-4DBF-A206-8C43739C0718}" type="pres">
      <dgm:prSet presAssocID="{08416C63-16A4-4FBD-B65B-6DE1FE19D134}" presName="spaceRect" presStyleCnt="0"/>
      <dgm:spPr/>
    </dgm:pt>
    <dgm:pt modelId="{375F3189-C218-4D62-ADDD-73F03CA44E34}" type="pres">
      <dgm:prSet presAssocID="{08416C63-16A4-4FBD-B65B-6DE1FE19D134}" presName="parTx" presStyleLbl="revTx" presStyleIdx="2" presStyleCnt="4">
        <dgm:presLayoutVars>
          <dgm:chMax val="0"/>
          <dgm:chPref val="0"/>
        </dgm:presLayoutVars>
      </dgm:prSet>
      <dgm:spPr/>
    </dgm:pt>
    <dgm:pt modelId="{0481FAF1-59C9-4E8D-BE1F-683BECA6506D}" type="pres">
      <dgm:prSet presAssocID="{45F9D09B-0B99-4B4A-9D4D-8003F9A649BD}" presName="sibTrans" presStyleCnt="0"/>
      <dgm:spPr/>
    </dgm:pt>
    <dgm:pt modelId="{8D8E1B17-D996-4886-8143-22541A81F5F9}" type="pres">
      <dgm:prSet presAssocID="{3F18F13B-DE94-4272-8CD7-0F6019A36B3F}" presName="compNode" presStyleCnt="0"/>
      <dgm:spPr/>
    </dgm:pt>
    <dgm:pt modelId="{1260B7CB-3403-4EF0-99D9-7D12151A0CB3}" type="pres">
      <dgm:prSet presAssocID="{3F18F13B-DE94-4272-8CD7-0F6019A36B3F}" presName="bgRect" presStyleLbl="bgShp" presStyleIdx="3" presStyleCnt="4"/>
      <dgm:spPr/>
    </dgm:pt>
    <dgm:pt modelId="{EACE3AFE-42C6-47AA-8DE9-2F7F0E0B312B}" type="pres">
      <dgm:prSet presAssocID="{3F18F13B-DE94-4272-8CD7-0F6019A36B3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2EE99E0-E5D5-40B1-A995-C9D45263A983}" type="pres">
      <dgm:prSet presAssocID="{3F18F13B-DE94-4272-8CD7-0F6019A36B3F}" presName="spaceRect" presStyleCnt="0"/>
      <dgm:spPr/>
    </dgm:pt>
    <dgm:pt modelId="{F8315CCB-0155-4138-ABA5-092DDCD2412F}" type="pres">
      <dgm:prSet presAssocID="{3F18F13B-DE94-4272-8CD7-0F6019A36B3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459E411-1772-49B8-9EBF-0C0F611CC7E3}" type="presOf" srcId="{06D92799-471D-44A2-BA7B-E69103EF9A93}" destId="{FA17FDEC-15BE-4467-9F5F-49D839825022}" srcOrd="0" destOrd="0" presId="urn:microsoft.com/office/officeart/2018/2/layout/IconVerticalSolidList"/>
    <dgm:cxn modelId="{8E6D6B51-2344-4071-9D37-F2A09A64BB32}" type="presOf" srcId="{3F18F13B-DE94-4272-8CD7-0F6019A36B3F}" destId="{F8315CCB-0155-4138-ABA5-092DDCD2412F}" srcOrd="0" destOrd="0" presId="urn:microsoft.com/office/officeart/2018/2/layout/IconVerticalSolidList"/>
    <dgm:cxn modelId="{708B1F84-34B6-4303-8B4E-5754933A3394}" srcId="{06D92799-471D-44A2-BA7B-E69103EF9A93}" destId="{08416C63-16A4-4FBD-B65B-6DE1FE19D134}" srcOrd="2" destOrd="0" parTransId="{6CC288B9-F9DF-42CC-8E71-8987D6438470}" sibTransId="{45F9D09B-0B99-4B4A-9D4D-8003F9A649BD}"/>
    <dgm:cxn modelId="{F1DCD68A-5B59-434A-A422-6C17864E19DC}" srcId="{06D92799-471D-44A2-BA7B-E69103EF9A93}" destId="{EF015D4E-06D3-440A-9747-77B3B0E6FB60}" srcOrd="0" destOrd="0" parTransId="{CBEECC9B-FCDE-4C56-988A-0873ECED5B52}" sibTransId="{0E3E08D6-355D-455A-AE5F-44021729A043}"/>
    <dgm:cxn modelId="{41AFD695-6682-48E6-8769-B62B9FEB60A7}" type="presOf" srcId="{08416C63-16A4-4FBD-B65B-6DE1FE19D134}" destId="{375F3189-C218-4D62-ADDD-73F03CA44E34}" srcOrd="0" destOrd="0" presId="urn:microsoft.com/office/officeart/2018/2/layout/IconVerticalSolidList"/>
    <dgm:cxn modelId="{88465997-A89B-4951-B10F-DED4CC8DEEF2}" srcId="{06D92799-471D-44A2-BA7B-E69103EF9A93}" destId="{9C34AE42-A3C2-49FA-B05D-A0DF6DD8BD09}" srcOrd="1" destOrd="0" parTransId="{1C3F867A-BD8F-422C-99A6-070A0B59FD52}" sibTransId="{CF8EC70C-FA9F-4222-A992-70B3DA783BF2}"/>
    <dgm:cxn modelId="{1D0A9CCF-DF49-4F94-8C62-A9647A947C15}" type="presOf" srcId="{9C34AE42-A3C2-49FA-B05D-A0DF6DD8BD09}" destId="{7E0025E6-9341-4544-BF83-046F6B797DC5}" srcOrd="0" destOrd="0" presId="urn:microsoft.com/office/officeart/2018/2/layout/IconVerticalSolidList"/>
    <dgm:cxn modelId="{33973DF7-53E3-4A46-877C-6821C8E68DAA}" type="presOf" srcId="{EF015D4E-06D3-440A-9747-77B3B0E6FB60}" destId="{42800F1C-6C64-4740-B443-2AC495F5C442}" srcOrd="0" destOrd="0" presId="urn:microsoft.com/office/officeart/2018/2/layout/IconVerticalSolidList"/>
    <dgm:cxn modelId="{032ADCF8-1103-407E-8E80-9D823B1BC9D0}" srcId="{06D92799-471D-44A2-BA7B-E69103EF9A93}" destId="{3F18F13B-DE94-4272-8CD7-0F6019A36B3F}" srcOrd="3" destOrd="0" parTransId="{CDB63112-B48A-4767-80B1-C2DE70CBD614}" sibTransId="{B895BFD0-CC1B-44AF-A5FC-15AB10A7A0FF}"/>
    <dgm:cxn modelId="{F6770906-1D42-4AEB-8744-34F06515356A}" type="presParOf" srcId="{FA17FDEC-15BE-4467-9F5F-49D839825022}" destId="{8B52D65F-C54C-4AAB-8955-71A5F335B736}" srcOrd="0" destOrd="0" presId="urn:microsoft.com/office/officeart/2018/2/layout/IconVerticalSolidList"/>
    <dgm:cxn modelId="{F45484A6-7658-44C2-81E4-E10A541F7CA5}" type="presParOf" srcId="{8B52D65F-C54C-4AAB-8955-71A5F335B736}" destId="{160F0438-F01E-4790-A1C2-BE6ED8D8103B}" srcOrd="0" destOrd="0" presId="urn:microsoft.com/office/officeart/2018/2/layout/IconVerticalSolidList"/>
    <dgm:cxn modelId="{E34BDCE7-E6DE-438B-88BB-FAEE94B4C624}" type="presParOf" srcId="{8B52D65F-C54C-4AAB-8955-71A5F335B736}" destId="{3AE099A7-8200-4A19-8F5E-2ED48045CD43}" srcOrd="1" destOrd="0" presId="urn:microsoft.com/office/officeart/2018/2/layout/IconVerticalSolidList"/>
    <dgm:cxn modelId="{7C458371-4EDE-4C19-81D5-D5B09032ABB1}" type="presParOf" srcId="{8B52D65F-C54C-4AAB-8955-71A5F335B736}" destId="{2C63A25C-11E2-40EE-A1E8-DFB03F9CEC5B}" srcOrd="2" destOrd="0" presId="urn:microsoft.com/office/officeart/2018/2/layout/IconVerticalSolidList"/>
    <dgm:cxn modelId="{1F78DFAC-FC1F-4473-BDC3-805D6CA1BCA0}" type="presParOf" srcId="{8B52D65F-C54C-4AAB-8955-71A5F335B736}" destId="{42800F1C-6C64-4740-B443-2AC495F5C442}" srcOrd="3" destOrd="0" presId="urn:microsoft.com/office/officeart/2018/2/layout/IconVerticalSolidList"/>
    <dgm:cxn modelId="{89A11A85-652F-4C89-8456-D5E4B6A945FE}" type="presParOf" srcId="{FA17FDEC-15BE-4467-9F5F-49D839825022}" destId="{789D02DE-924C-463D-A115-70D8F477DE39}" srcOrd="1" destOrd="0" presId="urn:microsoft.com/office/officeart/2018/2/layout/IconVerticalSolidList"/>
    <dgm:cxn modelId="{6560DFF8-9453-442F-B545-34704E375084}" type="presParOf" srcId="{FA17FDEC-15BE-4467-9F5F-49D839825022}" destId="{0B6F4981-2B18-4EA1-89C4-0DA699076A6C}" srcOrd="2" destOrd="0" presId="urn:microsoft.com/office/officeart/2018/2/layout/IconVerticalSolidList"/>
    <dgm:cxn modelId="{9BE92110-F6A8-41DB-B695-CDB3B816CDD0}" type="presParOf" srcId="{0B6F4981-2B18-4EA1-89C4-0DA699076A6C}" destId="{DA9E9F2C-417F-41F1-B859-BA50CFD94054}" srcOrd="0" destOrd="0" presId="urn:microsoft.com/office/officeart/2018/2/layout/IconVerticalSolidList"/>
    <dgm:cxn modelId="{70F6D1EB-B15B-4B7C-A720-886C14874A06}" type="presParOf" srcId="{0B6F4981-2B18-4EA1-89C4-0DA699076A6C}" destId="{55241D7D-F0D9-4649-BDD8-3BBDACF97448}" srcOrd="1" destOrd="0" presId="urn:microsoft.com/office/officeart/2018/2/layout/IconVerticalSolidList"/>
    <dgm:cxn modelId="{465B8993-32F9-48EC-BE75-DA3C09914F59}" type="presParOf" srcId="{0B6F4981-2B18-4EA1-89C4-0DA699076A6C}" destId="{142D6A83-2A11-4F87-9BA3-CBA6C8D46BD5}" srcOrd="2" destOrd="0" presId="urn:microsoft.com/office/officeart/2018/2/layout/IconVerticalSolidList"/>
    <dgm:cxn modelId="{B5489AF8-1BF4-41F8-876A-2D10185DA68A}" type="presParOf" srcId="{0B6F4981-2B18-4EA1-89C4-0DA699076A6C}" destId="{7E0025E6-9341-4544-BF83-046F6B797DC5}" srcOrd="3" destOrd="0" presId="urn:microsoft.com/office/officeart/2018/2/layout/IconVerticalSolidList"/>
    <dgm:cxn modelId="{13AA96E9-B0DC-47EF-9D05-EACECA2662F8}" type="presParOf" srcId="{FA17FDEC-15BE-4467-9F5F-49D839825022}" destId="{81047682-C593-4746-8933-DC887F4AFE3F}" srcOrd="3" destOrd="0" presId="urn:microsoft.com/office/officeart/2018/2/layout/IconVerticalSolidList"/>
    <dgm:cxn modelId="{799ED1F7-77F4-4B0D-81BC-A74ADF9321C5}" type="presParOf" srcId="{FA17FDEC-15BE-4467-9F5F-49D839825022}" destId="{B692C4B4-22E3-4E24-B2D0-E64195C57269}" srcOrd="4" destOrd="0" presId="urn:microsoft.com/office/officeart/2018/2/layout/IconVerticalSolidList"/>
    <dgm:cxn modelId="{5DD4D151-C0AA-47F0-BB0B-9C0A7A18ADEF}" type="presParOf" srcId="{B692C4B4-22E3-4E24-B2D0-E64195C57269}" destId="{0DC0967C-9EB0-4AE5-BD59-18B0E24C7F5C}" srcOrd="0" destOrd="0" presId="urn:microsoft.com/office/officeart/2018/2/layout/IconVerticalSolidList"/>
    <dgm:cxn modelId="{FBCEABA6-4D1D-41E1-953B-4A2C4CA000CF}" type="presParOf" srcId="{B692C4B4-22E3-4E24-B2D0-E64195C57269}" destId="{1DE6E1BA-A776-4464-BC3E-CE8F8AE032C9}" srcOrd="1" destOrd="0" presId="urn:microsoft.com/office/officeart/2018/2/layout/IconVerticalSolidList"/>
    <dgm:cxn modelId="{491F07D3-EF2C-4739-AEE4-54ED33B2B3AA}" type="presParOf" srcId="{B692C4B4-22E3-4E24-B2D0-E64195C57269}" destId="{37294158-5D2A-4DBF-A206-8C43739C0718}" srcOrd="2" destOrd="0" presId="urn:microsoft.com/office/officeart/2018/2/layout/IconVerticalSolidList"/>
    <dgm:cxn modelId="{CD1DC8E9-8F7C-4F2C-BABF-E2C23E72ED97}" type="presParOf" srcId="{B692C4B4-22E3-4E24-B2D0-E64195C57269}" destId="{375F3189-C218-4D62-ADDD-73F03CA44E34}" srcOrd="3" destOrd="0" presId="urn:microsoft.com/office/officeart/2018/2/layout/IconVerticalSolidList"/>
    <dgm:cxn modelId="{B64968C9-07E3-46B3-AEC8-21B16F84FE2D}" type="presParOf" srcId="{FA17FDEC-15BE-4467-9F5F-49D839825022}" destId="{0481FAF1-59C9-4E8D-BE1F-683BECA6506D}" srcOrd="5" destOrd="0" presId="urn:microsoft.com/office/officeart/2018/2/layout/IconVerticalSolidList"/>
    <dgm:cxn modelId="{15876673-8D86-4BEC-A3D1-5663F27C3C64}" type="presParOf" srcId="{FA17FDEC-15BE-4467-9F5F-49D839825022}" destId="{8D8E1B17-D996-4886-8143-22541A81F5F9}" srcOrd="6" destOrd="0" presId="urn:microsoft.com/office/officeart/2018/2/layout/IconVerticalSolidList"/>
    <dgm:cxn modelId="{96EF72A7-9A04-4A38-9D9E-39C6FBD1F28A}" type="presParOf" srcId="{8D8E1B17-D996-4886-8143-22541A81F5F9}" destId="{1260B7CB-3403-4EF0-99D9-7D12151A0CB3}" srcOrd="0" destOrd="0" presId="urn:microsoft.com/office/officeart/2018/2/layout/IconVerticalSolidList"/>
    <dgm:cxn modelId="{8986A99B-6226-4073-8DC3-45EBECD88B31}" type="presParOf" srcId="{8D8E1B17-D996-4886-8143-22541A81F5F9}" destId="{EACE3AFE-42C6-47AA-8DE9-2F7F0E0B312B}" srcOrd="1" destOrd="0" presId="urn:microsoft.com/office/officeart/2018/2/layout/IconVerticalSolidList"/>
    <dgm:cxn modelId="{5318B482-A562-4483-9084-2A362A96BF22}" type="presParOf" srcId="{8D8E1B17-D996-4886-8143-22541A81F5F9}" destId="{D2EE99E0-E5D5-40B1-A995-C9D45263A983}" srcOrd="2" destOrd="0" presId="urn:microsoft.com/office/officeart/2018/2/layout/IconVerticalSolidList"/>
    <dgm:cxn modelId="{0EB6EA3E-F1DE-4B62-A488-32D7218F3635}" type="presParOf" srcId="{8D8E1B17-D996-4886-8143-22541A81F5F9}" destId="{F8315CCB-0155-4138-ABA5-092DDCD2412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A95B3B-E357-4D55-8B7D-A1644971EE1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7063104-B2E3-48F4-B29A-AAE7DEB5BA25}">
      <dgm:prSet/>
      <dgm:spPr/>
      <dgm:t>
        <a:bodyPr/>
        <a:lstStyle/>
        <a:p>
          <a:r>
            <a:rPr lang="en-US" b="0" i="0" dirty="0"/>
            <a:t>Administrative fees have increased</a:t>
          </a:r>
          <a:endParaRPr lang="en-US" dirty="0"/>
        </a:p>
      </dgm:t>
    </dgm:pt>
    <dgm:pt modelId="{CE5EB945-7933-452E-BE76-8C41B867C369}" type="parTrans" cxnId="{25B76E5C-4A7C-4539-B8CF-CECD7A88A95C}">
      <dgm:prSet/>
      <dgm:spPr/>
      <dgm:t>
        <a:bodyPr/>
        <a:lstStyle/>
        <a:p>
          <a:endParaRPr lang="en-US"/>
        </a:p>
      </dgm:t>
    </dgm:pt>
    <dgm:pt modelId="{1D15F324-E8B4-4DA2-834E-AD2274329AF2}" type="sibTrans" cxnId="{25B76E5C-4A7C-4539-B8CF-CECD7A88A95C}">
      <dgm:prSet/>
      <dgm:spPr/>
      <dgm:t>
        <a:bodyPr/>
        <a:lstStyle/>
        <a:p>
          <a:endParaRPr lang="en-US"/>
        </a:p>
      </dgm:t>
    </dgm:pt>
    <dgm:pt modelId="{DA0903AC-CFD3-4811-AF15-3A41B135CF01}">
      <dgm:prSet/>
      <dgm:spPr/>
      <dgm:t>
        <a:bodyPr/>
        <a:lstStyle/>
        <a:p>
          <a:r>
            <a:rPr lang="en-US" b="0" i="0" dirty="0"/>
            <a:t>Batch disputes now more regulated</a:t>
          </a:r>
          <a:endParaRPr lang="en-US" dirty="0"/>
        </a:p>
      </dgm:t>
    </dgm:pt>
    <dgm:pt modelId="{664E0838-59E5-419E-924F-E266E547285E}" type="parTrans" cxnId="{A84DF5E1-471E-4803-B15F-91A78784275A}">
      <dgm:prSet/>
      <dgm:spPr/>
      <dgm:t>
        <a:bodyPr/>
        <a:lstStyle/>
        <a:p>
          <a:endParaRPr lang="en-US"/>
        </a:p>
      </dgm:t>
    </dgm:pt>
    <dgm:pt modelId="{6B5DF664-97D3-41D7-87F1-76BCA0EA7D4D}" type="sibTrans" cxnId="{A84DF5E1-471E-4803-B15F-91A78784275A}">
      <dgm:prSet/>
      <dgm:spPr/>
      <dgm:t>
        <a:bodyPr/>
        <a:lstStyle/>
        <a:p>
          <a:endParaRPr lang="en-US"/>
        </a:p>
      </dgm:t>
    </dgm:pt>
    <dgm:pt modelId="{7C5A4B05-0044-4A24-893C-A00558169E6A}">
      <dgm:prSet/>
      <dgm:spPr/>
      <dgm:t>
        <a:bodyPr/>
        <a:lstStyle/>
        <a:p>
          <a:r>
            <a:rPr lang="en-US" b="0" i="0" dirty="0"/>
            <a:t>Providers must maintain strong documentation</a:t>
          </a:r>
          <a:endParaRPr lang="en-US" dirty="0"/>
        </a:p>
      </dgm:t>
    </dgm:pt>
    <dgm:pt modelId="{59A140EB-4460-4390-B4C6-033202692417}" type="parTrans" cxnId="{9204F81E-512C-4976-8127-9BD9050ABDBB}">
      <dgm:prSet/>
      <dgm:spPr/>
      <dgm:t>
        <a:bodyPr/>
        <a:lstStyle/>
        <a:p>
          <a:endParaRPr lang="en-US"/>
        </a:p>
      </dgm:t>
    </dgm:pt>
    <dgm:pt modelId="{B554D4F1-495C-45B8-988A-28B96512BC8D}" type="sibTrans" cxnId="{9204F81E-512C-4976-8127-9BD9050ABDBB}">
      <dgm:prSet/>
      <dgm:spPr/>
      <dgm:t>
        <a:bodyPr/>
        <a:lstStyle/>
        <a:p>
          <a:endParaRPr lang="en-US"/>
        </a:p>
      </dgm:t>
    </dgm:pt>
    <dgm:pt modelId="{6F8DCC59-046F-4F26-9B49-91B52E15F9B8}">
      <dgm:prSet/>
      <dgm:spPr/>
      <dgm:t>
        <a:bodyPr/>
        <a:lstStyle/>
        <a:p>
          <a:r>
            <a:rPr lang="en-US" b="0" i="0" dirty="0"/>
            <a:t>Payors increasingly leveraging procedural denials</a:t>
          </a:r>
          <a:endParaRPr lang="en-US" dirty="0"/>
        </a:p>
      </dgm:t>
    </dgm:pt>
    <dgm:pt modelId="{A5558752-BA3E-4357-849B-A27FA9EE4EAA}" type="parTrans" cxnId="{62FE5C7A-E733-4E2C-A6D4-6D412F4FD12E}">
      <dgm:prSet/>
      <dgm:spPr/>
      <dgm:t>
        <a:bodyPr/>
        <a:lstStyle/>
        <a:p>
          <a:endParaRPr lang="en-US"/>
        </a:p>
      </dgm:t>
    </dgm:pt>
    <dgm:pt modelId="{88A0BFB3-AA34-47B3-B009-1C2C13DD4046}" type="sibTrans" cxnId="{62FE5C7A-E733-4E2C-A6D4-6D412F4FD12E}">
      <dgm:prSet/>
      <dgm:spPr/>
      <dgm:t>
        <a:bodyPr/>
        <a:lstStyle/>
        <a:p>
          <a:endParaRPr lang="en-US"/>
        </a:p>
      </dgm:t>
    </dgm:pt>
    <dgm:pt modelId="{6B6A562B-FED0-4339-9775-A6831373A8F7}" type="pres">
      <dgm:prSet presAssocID="{56A95B3B-E357-4D55-8B7D-A1644971EE1C}" presName="root" presStyleCnt="0">
        <dgm:presLayoutVars>
          <dgm:dir/>
          <dgm:resizeHandles val="exact"/>
        </dgm:presLayoutVars>
      </dgm:prSet>
      <dgm:spPr/>
    </dgm:pt>
    <dgm:pt modelId="{883D0FC9-1553-4575-9866-0A07669D08F2}" type="pres">
      <dgm:prSet presAssocID="{C7063104-B2E3-48F4-B29A-AAE7DEB5BA25}" presName="compNode" presStyleCnt="0"/>
      <dgm:spPr/>
    </dgm:pt>
    <dgm:pt modelId="{B01EB819-FF42-40AE-AF23-0515C6C66DAB}" type="pres">
      <dgm:prSet presAssocID="{C7063104-B2E3-48F4-B29A-AAE7DEB5BA25}" presName="bgRect" presStyleLbl="bgShp" presStyleIdx="0" presStyleCnt="4"/>
      <dgm:spPr/>
    </dgm:pt>
    <dgm:pt modelId="{85E2ED25-B0A9-40BE-BA17-C651686A5506}" type="pres">
      <dgm:prSet presAssocID="{C7063104-B2E3-48F4-B29A-AAE7DEB5BA2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8BEA90B-6F58-46B1-ACDF-9AB49E459372}" type="pres">
      <dgm:prSet presAssocID="{C7063104-B2E3-48F4-B29A-AAE7DEB5BA25}" presName="spaceRect" presStyleCnt="0"/>
      <dgm:spPr/>
    </dgm:pt>
    <dgm:pt modelId="{54A5FAFF-4F4A-45B6-B908-36BB599C36F9}" type="pres">
      <dgm:prSet presAssocID="{C7063104-B2E3-48F4-B29A-AAE7DEB5BA25}" presName="parTx" presStyleLbl="revTx" presStyleIdx="0" presStyleCnt="4">
        <dgm:presLayoutVars>
          <dgm:chMax val="0"/>
          <dgm:chPref val="0"/>
        </dgm:presLayoutVars>
      </dgm:prSet>
      <dgm:spPr/>
    </dgm:pt>
    <dgm:pt modelId="{4F8D7377-B385-405B-B349-1CB8C5CE3BC3}" type="pres">
      <dgm:prSet presAssocID="{1D15F324-E8B4-4DA2-834E-AD2274329AF2}" presName="sibTrans" presStyleCnt="0"/>
      <dgm:spPr/>
    </dgm:pt>
    <dgm:pt modelId="{DF594564-8879-4401-99D0-B327501D7FCB}" type="pres">
      <dgm:prSet presAssocID="{DA0903AC-CFD3-4811-AF15-3A41B135CF01}" presName="compNode" presStyleCnt="0"/>
      <dgm:spPr/>
    </dgm:pt>
    <dgm:pt modelId="{50CE43F0-5342-45C0-99F0-8E1A85DCE818}" type="pres">
      <dgm:prSet presAssocID="{DA0903AC-CFD3-4811-AF15-3A41B135CF01}" presName="bgRect" presStyleLbl="bgShp" presStyleIdx="1" presStyleCnt="4"/>
      <dgm:spPr/>
    </dgm:pt>
    <dgm:pt modelId="{BDA2016E-B50F-4CDC-A9D2-642B49F9E3CF}" type="pres">
      <dgm:prSet presAssocID="{DA0903AC-CFD3-4811-AF15-3A41B135CF0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C5B0DE4E-30F5-4B08-935B-2FD079C39D07}" type="pres">
      <dgm:prSet presAssocID="{DA0903AC-CFD3-4811-AF15-3A41B135CF01}" presName="spaceRect" presStyleCnt="0"/>
      <dgm:spPr/>
    </dgm:pt>
    <dgm:pt modelId="{EF90DB32-B409-47AF-8C62-889901A81060}" type="pres">
      <dgm:prSet presAssocID="{DA0903AC-CFD3-4811-AF15-3A41B135CF01}" presName="parTx" presStyleLbl="revTx" presStyleIdx="1" presStyleCnt="4">
        <dgm:presLayoutVars>
          <dgm:chMax val="0"/>
          <dgm:chPref val="0"/>
        </dgm:presLayoutVars>
      </dgm:prSet>
      <dgm:spPr/>
    </dgm:pt>
    <dgm:pt modelId="{1C3FE6C8-4665-44D8-BCA5-EFA84C20EB72}" type="pres">
      <dgm:prSet presAssocID="{6B5DF664-97D3-41D7-87F1-76BCA0EA7D4D}" presName="sibTrans" presStyleCnt="0"/>
      <dgm:spPr/>
    </dgm:pt>
    <dgm:pt modelId="{4B587377-0017-432B-94FC-A6D921EE73A2}" type="pres">
      <dgm:prSet presAssocID="{7C5A4B05-0044-4A24-893C-A00558169E6A}" presName="compNode" presStyleCnt="0"/>
      <dgm:spPr/>
    </dgm:pt>
    <dgm:pt modelId="{860229A3-C3DB-43C1-A805-B1722A39A756}" type="pres">
      <dgm:prSet presAssocID="{7C5A4B05-0044-4A24-893C-A00558169E6A}" presName="bgRect" presStyleLbl="bgShp" presStyleIdx="2" presStyleCnt="4"/>
      <dgm:spPr/>
    </dgm:pt>
    <dgm:pt modelId="{5827D14B-AA95-49E0-86A1-3FF2677D0876}" type="pres">
      <dgm:prSet presAssocID="{7C5A4B05-0044-4A24-893C-A00558169E6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DEC238B-10A2-4A26-B857-25401C235785}" type="pres">
      <dgm:prSet presAssocID="{7C5A4B05-0044-4A24-893C-A00558169E6A}" presName="spaceRect" presStyleCnt="0"/>
      <dgm:spPr/>
    </dgm:pt>
    <dgm:pt modelId="{0F2CF6A2-3B85-432F-8E04-896F4A157763}" type="pres">
      <dgm:prSet presAssocID="{7C5A4B05-0044-4A24-893C-A00558169E6A}" presName="parTx" presStyleLbl="revTx" presStyleIdx="2" presStyleCnt="4">
        <dgm:presLayoutVars>
          <dgm:chMax val="0"/>
          <dgm:chPref val="0"/>
        </dgm:presLayoutVars>
      </dgm:prSet>
      <dgm:spPr/>
    </dgm:pt>
    <dgm:pt modelId="{2D724F70-297F-4A03-B346-D33A8AD39B57}" type="pres">
      <dgm:prSet presAssocID="{B554D4F1-495C-45B8-988A-28B96512BC8D}" presName="sibTrans" presStyleCnt="0"/>
      <dgm:spPr/>
    </dgm:pt>
    <dgm:pt modelId="{610D9F74-2FBA-42F7-9A62-65889E228061}" type="pres">
      <dgm:prSet presAssocID="{6F8DCC59-046F-4F26-9B49-91B52E15F9B8}" presName="compNode" presStyleCnt="0"/>
      <dgm:spPr/>
    </dgm:pt>
    <dgm:pt modelId="{873563A2-7667-4F67-ADED-E250091195BC}" type="pres">
      <dgm:prSet presAssocID="{6F8DCC59-046F-4F26-9B49-91B52E15F9B8}" presName="bgRect" presStyleLbl="bgShp" presStyleIdx="3" presStyleCnt="4"/>
      <dgm:spPr/>
    </dgm:pt>
    <dgm:pt modelId="{79147A62-CC5E-486B-89CB-AA5C6043FEF1}" type="pres">
      <dgm:prSet presAssocID="{6F8DCC59-046F-4F26-9B49-91B52E15F9B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FBA2B6C-61D3-49E3-81D8-406B2D8E77B0}" type="pres">
      <dgm:prSet presAssocID="{6F8DCC59-046F-4F26-9B49-91B52E15F9B8}" presName="spaceRect" presStyleCnt="0"/>
      <dgm:spPr/>
    </dgm:pt>
    <dgm:pt modelId="{E707EEAB-6976-4861-AA03-95E83D065475}" type="pres">
      <dgm:prSet presAssocID="{6F8DCC59-046F-4F26-9B49-91B52E15F9B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204F81E-512C-4976-8127-9BD9050ABDBB}" srcId="{56A95B3B-E357-4D55-8B7D-A1644971EE1C}" destId="{7C5A4B05-0044-4A24-893C-A00558169E6A}" srcOrd="2" destOrd="0" parTransId="{59A140EB-4460-4390-B4C6-033202692417}" sibTransId="{B554D4F1-495C-45B8-988A-28B96512BC8D}"/>
    <dgm:cxn modelId="{6A04AA28-7D67-45A6-BFDF-4ACEC7D713AD}" type="presOf" srcId="{56A95B3B-E357-4D55-8B7D-A1644971EE1C}" destId="{6B6A562B-FED0-4339-9775-A6831373A8F7}" srcOrd="0" destOrd="0" presId="urn:microsoft.com/office/officeart/2018/2/layout/IconVerticalSolidList"/>
    <dgm:cxn modelId="{25B76E5C-4A7C-4539-B8CF-CECD7A88A95C}" srcId="{56A95B3B-E357-4D55-8B7D-A1644971EE1C}" destId="{C7063104-B2E3-48F4-B29A-AAE7DEB5BA25}" srcOrd="0" destOrd="0" parTransId="{CE5EB945-7933-452E-BE76-8C41B867C369}" sibTransId="{1D15F324-E8B4-4DA2-834E-AD2274329AF2}"/>
    <dgm:cxn modelId="{C1FDCB5F-DEF0-4B40-B947-CFE514448915}" type="presOf" srcId="{DA0903AC-CFD3-4811-AF15-3A41B135CF01}" destId="{EF90DB32-B409-47AF-8C62-889901A81060}" srcOrd="0" destOrd="0" presId="urn:microsoft.com/office/officeart/2018/2/layout/IconVerticalSolidList"/>
    <dgm:cxn modelId="{94CA5773-DEB7-4222-A6ED-554139D5AB46}" type="presOf" srcId="{7C5A4B05-0044-4A24-893C-A00558169E6A}" destId="{0F2CF6A2-3B85-432F-8E04-896F4A157763}" srcOrd="0" destOrd="0" presId="urn:microsoft.com/office/officeart/2018/2/layout/IconVerticalSolidList"/>
    <dgm:cxn modelId="{62FE5C7A-E733-4E2C-A6D4-6D412F4FD12E}" srcId="{56A95B3B-E357-4D55-8B7D-A1644971EE1C}" destId="{6F8DCC59-046F-4F26-9B49-91B52E15F9B8}" srcOrd="3" destOrd="0" parTransId="{A5558752-BA3E-4357-849B-A27FA9EE4EAA}" sibTransId="{88A0BFB3-AA34-47B3-B009-1C2C13DD4046}"/>
    <dgm:cxn modelId="{45670D8B-BD3F-42B4-99F3-43B3018DF33C}" type="presOf" srcId="{6F8DCC59-046F-4F26-9B49-91B52E15F9B8}" destId="{E707EEAB-6976-4861-AA03-95E83D065475}" srcOrd="0" destOrd="0" presId="urn:microsoft.com/office/officeart/2018/2/layout/IconVerticalSolidList"/>
    <dgm:cxn modelId="{74347FBC-EB08-410C-9F96-96018F24A2D1}" type="presOf" srcId="{C7063104-B2E3-48F4-B29A-AAE7DEB5BA25}" destId="{54A5FAFF-4F4A-45B6-B908-36BB599C36F9}" srcOrd="0" destOrd="0" presId="urn:microsoft.com/office/officeart/2018/2/layout/IconVerticalSolidList"/>
    <dgm:cxn modelId="{A84DF5E1-471E-4803-B15F-91A78784275A}" srcId="{56A95B3B-E357-4D55-8B7D-A1644971EE1C}" destId="{DA0903AC-CFD3-4811-AF15-3A41B135CF01}" srcOrd="1" destOrd="0" parTransId="{664E0838-59E5-419E-924F-E266E547285E}" sibTransId="{6B5DF664-97D3-41D7-87F1-76BCA0EA7D4D}"/>
    <dgm:cxn modelId="{731AD22B-CAA9-4754-BEB6-74BCDF10B9E4}" type="presParOf" srcId="{6B6A562B-FED0-4339-9775-A6831373A8F7}" destId="{883D0FC9-1553-4575-9866-0A07669D08F2}" srcOrd="0" destOrd="0" presId="urn:microsoft.com/office/officeart/2018/2/layout/IconVerticalSolidList"/>
    <dgm:cxn modelId="{04AC2319-365C-4270-AE45-FA77B9505BF7}" type="presParOf" srcId="{883D0FC9-1553-4575-9866-0A07669D08F2}" destId="{B01EB819-FF42-40AE-AF23-0515C6C66DAB}" srcOrd="0" destOrd="0" presId="urn:microsoft.com/office/officeart/2018/2/layout/IconVerticalSolidList"/>
    <dgm:cxn modelId="{CA8AD584-762A-4623-BE93-87AEB9A11299}" type="presParOf" srcId="{883D0FC9-1553-4575-9866-0A07669D08F2}" destId="{85E2ED25-B0A9-40BE-BA17-C651686A5506}" srcOrd="1" destOrd="0" presId="urn:microsoft.com/office/officeart/2018/2/layout/IconVerticalSolidList"/>
    <dgm:cxn modelId="{03C8BC4C-431E-4D2D-AAA7-DD2E41AF5BAA}" type="presParOf" srcId="{883D0FC9-1553-4575-9866-0A07669D08F2}" destId="{B8BEA90B-6F58-46B1-ACDF-9AB49E459372}" srcOrd="2" destOrd="0" presId="urn:microsoft.com/office/officeart/2018/2/layout/IconVerticalSolidList"/>
    <dgm:cxn modelId="{57BC705B-DC8E-4081-96EA-6030C7DE365C}" type="presParOf" srcId="{883D0FC9-1553-4575-9866-0A07669D08F2}" destId="{54A5FAFF-4F4A-45B6-B908-36BB599C36F9}" srcOrd="3" destOrd="0" presId="urn:microsoft.com/office/officeart/2018/2/layout/IconVerticalSolidList"/>
    <dgm:cxn modelId="{79FE33C2-A58A-46B6-A0BA-58C8427087B4}" type="presParOf" srcId="{6B6A562B-FED0-4339-9775-A6831373A8F7}" destId="{4F8D7377-B385-405B-B349-1CB8C5CE3BC3}" srcOrd="1" destOrd="0" presId="urn:microsoft.com/office/officeart/2018/2/layout/IconVerticalSolidList"/>
    <dgm:cxn modelId="{06A0F0D1-03D3-4237-863F-3F9830E77E93}" type="presParOf" srcId="{6B6A562B-FED0-4339-9775-A6831373A8F7}" destId="{DF594564-8879-4401-99D0-B327501D7FCB}" srcOrd="2" destOrd="0" presId="urn:microsoft.com/office/officeart/2018/2/layout/IconVerticalSolidList"/>
    <dgm:cxn modelId="{52643B0C-822C-43A8-BAC1-430C61F91EFB}" type="presParOf" srcId="{DF594564-8879-4401-99D0-B327501D7FCB}" destId="{50CE43F0-5342-45C0-99F0-8E1A85DCE818}" srcOrd="0" destOrd="0" presId="urn:microsoft.com/office/officeart/2018/2/layout/IconVerticalSolidList"/>
    <dgm:cxn modelId="{E0BC91AB-9661-4CAC-B47A-E0380A71D23D}" type="presParOf" srcId="{DF594564-8879-4401-99D0-B327501D7FCB}" destId="{BDA2016E-B50F-4CDC-A9D2-642B49F9E3CF}" srcOrd="1" destOrd="0" presId="urn:microsoft.com/office/officeart/2018/2/layout/IconVerticalSolidList"/>
    <dgm:cxn modelId="{26F7A053-58F6-41F1-8C78-71D09AFDD235}" type="presParOf" srcId="{DF594564-8879-4401-99D0-B327501D7FCB}" destId="{C5B0DE4E-30F5-4B08-935B-2FD079C39D07}" srcOrd="2" destOrd="0" presId="urn:microsoft.com/office/officeart/2018/2/layout/IconVerticalSolidList"/>
    <dgm:cxn modelId="{6ED7B534-55E9-4A1C-8672-C32DF1CF8B2E}" type="presParOf" srcId="{DF594564-8879-4401-99D0-B327501D7FCB}" destId="{EF90DB32-B409-47AF-8C62-889901A81060}" srcOrd="3" destOrd="0" presId="urn:microsoft.com/office/officeart/2018/2/layout/IconVerticalSolidList"/>
    <dgm:cxn modelId="{A4E4E8A6-9355-4E0E-8721-60E3B3B9DF8B}" type="presParOf" srcId="{6B6A562B-FED0-4339-9775-A6831373A8F7}" destId="{1C3FE6C8-4665-44D8-BCA5-EFA84C20EB72}" srcOrd="3" destOrd="0" presId="urn:microsoft.com/office/officeart/2018/2/layout/IconVerticalSolidList"/>
    <dgm:cxn modelId="{04FB388E-5133-4AB8-A39E-2D5525189F09}" type="presParOf" srcId="{6B6A562B-FED0-4339-9775-A6831373A8F7}" destId="{4B587377-0017-432B-94FC-A6D921EE73A2}" srcOrd="4" destOrd="0" presId="urn:microsoft.com/office/officeart/2018/2/layout/IconVerticalSolidList"/>
    <dgm:cxn modelId="{00419612-04C5-4EA7-8A81-E03F67FDBE1C}" type="presParOf" srcId="{4B587377-0017-432B-94FC-A6D921EE73A2}" destId="{860229A3-C3DB-43C1-A805-B1722A39A756}" srcOrd="0" destOrd="0" presId="urn:microsoft.com/office/officeart/2018/2/layout/IconVerticalSolidList"/>
    <dgm:cxn modelId="{02374FD4-1B1A-4770-86A5-F1379DE32EBE}" type="presParOf" srcId="{4B587377-0017-432B-94FC-A6D921EE73A2}" destId="{5827D14B-AA95-49E0-86A1-3FF2677D0876}" srcOrd="1" destOrd="0" presId="urn:microsoft.com/office/officeart/2018/2/layout/IconVerticalSolidList"/>
    <dgm:cxn modelId="{D60C65B9-0235-47DE-B773-22C428CFBCC5}" type="presParOf" srcId="{4B587377-0017-432B-94FC-A6D921EE73A2}" destId="{CDEC238B-10A2-4A26-B857-25401C235785}" srcOrd="2" destOrd="0" presId="urn:microsoft.com/office/officeart/2018/2/layout/IconVerticalSolidList"/>
    <dgm:cxn modelId="{B4F12442-614D-42E9-A832-133F34269549}" type="presParOf" srcId="{4B587377-0017-432B-94FC-A6D921EE73A2}" destId="{0F2CF6A2-3B85-432F-8E04-896F4A157763}" srcOrd="3" destOrd="0" presId="urn:microsoft.com/office/officeart/2018/2/layout/IconVerticalSolidList"/>
    <dgm:cxn modelId="{32BA3436-CDF8-4243-B3BC-2E2E80EAAD78}" type="presParOf" srcId="{6B6A562B-FED0-4339-9775-A6831373A8F7}" destId="{2D724F70-297F-4A03-B346-D33A8AD39B57}" srcOrd="5" destOrd="0" presId="urn:microsoft.com/office/officeart/2018/2/layout/IconVerticalSolidList"/>
    <dgm:cxn modelId="{1A6F8C50-F3A8-4858-849D-34CAC919556A}" type="presParOf" srcId="{6B6A562B-FED0-4339-9775-A6831373A8F7}" destId="{610D9F74-2FBA-42F7-9A62-65889E228061}" srcOrd="6" destOrd="0" presId="urn:microsoft.com/office/officeart/2018/2/layout/IconVerticalSolidList"/>
    <dgm:cxn modelId="{29B9DBC4-B76E-4F07-8CA3-EE53EA8951B8}" type="presParOf" srcId="{610D9F74-2FBA-42F7-9A62-65889E228061}" destId="{873563A2-7667-4F67-ADED-E250091195BC}" srcOrd="0" destOrd="0" presId="urn:microsoft.com/office/officeart/2018/2/layout/IconVerticalSolidList"/>
    <dgm:cxn modelId="{32E64A61-9364-42B4-BEBA-3B963F271ABF}" type="presParOf" srcId="{610D9F74-2FBA-42F7-9A62-65889E228061}" destId="{79147A62-CC5E-486B-89CB-AA5C6043FEF1}" srcOrd="1" destOrd="0" presId="urn:microsoft.com/office/officeart/2018/2/layout/IconVerticalSolidList"/>
    <dgm:cxn modelId="{118CBF65-C5A9-4EC7-833D-DB6CDF10DF57}" type="presParOf" srcId="{610D9F74-2FBA-42F7-9A62-65889E228061}" destId="{8FBA2B6C-61D3-49E3-81D8-406B2D8E77B0}" srcOrd="2" destOrd="0" presId="urn:microsoft.com/office/officeart/2018/2/layout/IconVerticalSolidList"/>
    <dgm:cxn modelId="{EE22E7BC-3D3C-4B32-BB96-FD7217F97DC1}" type="presParOf" srcId="{610D9F74-2FBA-42F7-9A62-65889E228061}" destId="{E707EEAB-6976-4861-AA03-95E83D06547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600888-FDF2-43AF-82F8-0F68F9AB415E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DA4DE6C-A43D-4FC7-BC79-24FAC9DF8CF3}">
      <dgm:prSet/>
      <dgm:spPr/>
      <dgm:t>
        <a:bodyPr/>
        <a:lstStyle/>
        <a:p>
          <a:r>
            <a:rPr lang="en-US" b="0" i="0"/>
            <a:t>IPPS rates trending below hospital cost inflation</a:t>
          </a:r>
          <a:endParaRPr lang="en-US"/>
        </a:p>
      </dgm:t>
    </dgm:pt>
    <dgm:pt modelId="{AE56C765-CC46-4D3F-A024-9BB33DF502E3}" type="parTrans" cxnId="{3A979473-4C7B-476F-8F3C-F38B8E61E9B9}">
      <dgm:prSet/>
      <dgm:spPr/>
      <dgm:t>
        <a:bodyPr/>
        <a:lstStyle/>
        <a:p>
          <a:endParaRPr lang="en-US"/>
        </a:p>
      </dgm:t>
    </dgm:pt>
    <dgm:pt modelId="{2D2B138A-72A2-43A0-825E-4D3778A59F7C}" type="sibTrans" cxnId="{3A979473-4C7B-476F-8F3C-F38B8E61E9B9}">
      <dgm:prSet/>
      <dgm:spPr/>
      <dgm:t>
        <a:bodyPr/>
        <a:lstStyle/>
        <a:p>
          <a:endParaRPr lang="en-US"/>
        </a:p>
      </dgm:t>
    </dgm:pt>
    <dgm:pt modelId="{5D3E0B31-AA3F-4053-93E6-EF20FF88BE13}">
      <dgm:prSet/>
      <dgm:spPr/>
      <dgm:t>
        <a:bodyPr/>
        <a:lstStyle/>
        <a:p>
          <a:r>
            <a:rPr lang="en-US" b="0" i="0"/>
            <a:t>Behavioral health and maternal care expansions</a:t>
          </a:r>
          <a:endParaRPr lang="en-US"/>
        </a:p>
      </dgm:t>
    </dgm:pt>
    <dgm:pt modelId="{40330B9E-CE78-4249-BF15-D54FF196B0AB}" type="parTrans" cxnId="{A540AB6C-CACC-4380-9A11-F4F296B6C363}">
      <dgm:prSet/>
      <dgm:spPr/>
      <dgm:t>
        <a:bodyPr/>
        <a:lstStyle/>
        <a:p>
          <a:endParaRPr lang="en-US"/>
        </a:p>
      </dgm:t>
    </dgm:pt>
    <dgm:pt modelId="{368E7C1C-FDDE-4556-8449-AB1CEB4F572B}" type="sibTrans" cxnId="{A540AB6C-CACC-4380-9A11-F4F296B6C363}">
      <dgm:prSet/>
      <dgm:spPr/>
      <dgm:t>
        <a:bodyPr/>
        <a:lstStyle/>
        <a:p>
          <a:endParaRPr lang="en-US"/>
        </a:p>
      </dgm:t>
    </dgm:pt>
    <dgm:pt modelId="{0A8D847C-00DD-4412-A92B-E46F026D1505}">
      <dgm:prSet/>
      <dgm:spPr/>
      <dgm:t>
        <a:bodyPr/>
        <a:lstStyle/>
        <a:p>
          <a:r>
            <a:rPr lang="en-US" b="0" i="0"/>
            <a:t>Wage index adjustments affecting regional providers</a:t>
          </a:r>
          <a:endParaRPr lang="en-US"/>
        </a:p>
      </dgm:t>
    </dgm:pt>
    <dgm:pt modelId="{EFB58C79-8425-4480-B169-9F261B7D5838}" type="parTrans" cxnId="{616421F3-AF7F-4989-9B17-E8534C0042DD}">
      <dgm:prSet/>
      <dgm:spPr/>
      <dgm:t>
        <a:bodyPr/>
        <a:lstStyle/>
        <a:p>
          <a:endParaRPr lang="en-US"/>
        </a:p>
      </dgm:t>
    </dgm:pt>
    <dgm:pt modelId="{55435F13-2CEE-4AB3-9448-CC6696461229}" type="sibTrans" cxnId="{616421F3-AF7F-4989-9B17-E8534C0042DD}">
      <dgm:prSet/>
      <dgm:spPr/>
      <dgm:t>
        <a:bodyPr/>
        <a:lstStyle/>
        <a:p>
          <a:endParaRPr lang="en-US"/>
        </a:p>
      </dgm:t>
    </dgm:pt>
    <dgm:pt modelId="{A9E4E8E0-08A5-49F9-9A8C-C43368548D89}">
      <dgm:prSet/>
      <dgm:spPr/>
      <dgm:t>
        <a:bodyPr/>
        <a:lstStyle/>
        <a:p>
          <a:r>
            <a:rPr lang="en-US" b="0" i="0"/>
            <a:t>Ongoing advocacy for site-neutral payment reforms</a:t>
          </a:r>
          <a:endParaRPr lang="en-US"/>
        </a:p>
      </dgm:t>
    </dgm:pt>
    <dgm:pt modelId="{FFA3740C-CD29-4E7C-91E2-2C870A7C1D93}" type="parTrans" cxnId="{8169E719-7BDC-4DCE-A9C8-1F0D62CDE47C}">
      <dgm:prSet/>
      <dgm:spPr/>
      <dgm:t>
        <a:bodyPr/>
        <a:lstStyle/>
        <a:p>
          <a:endParaRPr lang="en-US"/>
        </a:p>
      </dgm:t>
    </dgm:pt>
    <dgm:pt modelId="{7647E797-FFEB-4205-AC73-A6F40FF8BFA7}" type="sibTrans" cxnId="{8169E719-7BDC-4DCE-A9C8-1F0D62CDE47C}">
      <dgm:prSet/>
      <dgm:spPr/>
      <dgm:t>
        <a:bodyPr/>
        <a:lstStyle/>
        <a:p>
          <a:endParaRPr lang="en-US"/>
        </a:p>
      </dgm:t>
    </dgm:pt>
    <dgm:pt modelId="{6DF8A570-4547-46BB-939E-FC924A77A442}" type="pres">
      <dgm:prSet presAssocID="{29600888-FDF2-43AF-82F8-0F68F9AB415E}" presName="vert0" presStyleCnt="0">
        <dgm:presLayoutVars>
          <dgm:dir/>
          <dgm:animOne val="branch"/>
          <dgm:animLvl val="lvl"/>
        </dgm:presLayoutVars>
      </dgm:prSet>
      <dgm:spPr/>
    </dgm:pt>
    <dgm:pt modelId="{8C7E56A8-E23B-4999-AEE5-B8B74E24C4E6}" type="pres">
      <dgm:prSet presAssocID="{0DA4DE6C-A43D-4FC7-BC79-24FAC9DF8CF3}" presName="thickLine" presStyleLbl="alignNode1" presStyleIdx="0" presStyleCnt="4"/>
      <dgm:spPr/>
    </dgm:pt>
    <dgm:pt modelId="{7FA7A9F7-AC4B-414A-8DFD-D5A2BD975998}" type="pres">
      <dgm:prSet presAssocID="{0DA4DE6C-A43D-4FC7-BC79-24FAC9DF8CF3}" presName="horz1" presStyleCnt="0"/>
      <dgm:spPr/>
    </dgm:pt>
    <dgm:pt modelId="{E95550DB-473C-44F8-8D9D-F128BA11ABAE}" type="pres">
      <dgm:prSet presAssocID="{0DA4DE6C-A43D-4FC7-BC79-24FAC9DF8CF3}" presName="tx1" presStyleLbl="revTx" presStyleIdx="0" presStyleCnt="4"/>
      <dgm:spPr/>
    </dgm:pt>
    <dgm:pt modelId="{069B0695-0198-4ECB-A4AB-E2EBE9BCF703}" type="pres">
      <dgm:prSet presAssocID="{0DA4DE6C-A43D-4FC7-BC79-24FAC9DF8CF3}" presName="vert1" presStyleCnt="0"/>
      <dgm:spPr/>
    </dgm:pt>
    <dgm:pt modelId="{17647115-99B2-4D11-8595-F1EFD594135F}" type="pres">
      <dgm:prSet presAssocID="{5D3E0B31-AA3F-4053-93E6-EF20FF88BE13}" presName="thickLine" presStyleLbl="alignNode1" presStyleIdx="1" presStyleCnt="4"/>
      <dgm:spPr/>
    </dgm:pt>
    <dgm:pt modelId="{2F5CD877-9FF0-4295-8E61-5018FC927632}" type="pres">
      <dgm:prSet presAssocID="{5D3E0B31-AA3F-4053-93E6-EF20FF88BE13}" presName="horz1" presStyleCnt="0"/>
      <dgm:spPr/>
    </dgm:pt>
    <dgm:pt modelId="{E67C30CE-651F-41CC-9A93-0DF564D78FAD}" type="pres">
      <dgm:prSet presAssocID="{5D3E0B31-AA3F-4053-93E6-EF20FF88BE13}" presName="tx1" presStyleLbl="revTx" presStyleIdx="1" presStyleCnt="4"/>
      <dgm:spPr/>
    </dgm:pt>
    <dgm:pt modelId="{51B7C59A-9D43-434B-A8EF-434767C11C5A}" type="pres">
      <dgm:prSet presAssocID="{5D3E0B31-AA3F-4053-93E6-EF20FF88BE13}" presName="vert1" presStyleCnt="0"/>
      <dgm:spPr/>
    </dgm:pt>
    <dgm:pt modelId="{CD3EAC35-415B-4233-BF53-FB03DED6BDD2}" type="pres">
      <dgm:prSet presAssocID="{0A8D847C-00DD-4412-A92B-E46F026D1505}" presName="thickLine" presStyleLbl="alignNode1" presStyleIdx="2" presStyleCnt="4"/>
      <dgm:spPr/>
    </dgm:pt>
    <dgm:pt modelId="{F67C5FE0-C877-4146-B049-6EDB4CB9AFEE}" type="pres">
      <dgm:prSet presAssocID="{0A8D847C-00DD-4412-A92B-E46F026D1505}" presName="horz1" presStyleCnt="0"/>
      <dgm:spPr/>
    </dgm:pt>
    <dgm:pt modelId="{9E10AF42-DDB7-427D-A94A-51ACCD0E6D28}" type="pres">
      <dgm:prSet presAssocID="{0A8D847C-00DD-4412-A92B-E46F026D1505}" presName="tx1" presStyleLbl="revTx" presStyleIdx="2" presStyleCnt="4"/>
      <dgm:spPr/>
    </dgm:pt>
    <dgm:pt modelId="{DE15475E-BAFE-41F0-BE49-850AC57D42E6}" type="pres">
      <dgm:prSet presAssocID="{0A8D847C-00DD-4412-A92B-E46F026D1505}" presName="vert1" presStyleCnt="0"/>
      <dgm:spPr/>
    </dgm:pt>
    <dgm:pt modelId="{9E6F93E4-97F8-4276-97FD-5236D3F8B6A3}" type="pres">
      <dgm:prSet presAssocID="{A9E4E8E0-08A5-49F9-9A8C-C43368548D89}" presName="thickLine" presStyleLbl="alignNode1" presStyleIdx="3" presStyleCnt="4"/>
      <dgm:spPr/>
    </dgm:pt>
    <dgm:pt modelId="{278F1735-3702-4F32-ACA3-DFFE8E2013D5}" type="pres">
      <dgm:prSet presAssocID="{A9E4E8E0-08A5-49F9-9A8C-C43368548D89}" presName="horz1" presStyleCnt="0"/>
      <dgm:spPr/>
    </dgm:pt>
    <dgm:pt modelId="{1524ECD6-65FE-421D-BF04-7F2DF64F3F0A}" type="pres">
      <dgm:prSet presAssocID="{A9E4E8E0-08A5-49F9-9A8C-C43368548D89}" presName="tx1" presStyleLbl="revTx" presStyleIdx="3" presStyleCnt="4"/>
      <dgm:spPr/>
    </dgm:pt>
    <dgm:pt modelId="{E9D2A438-784B-4437-B993-7B10A2CB6F4B}" type="pres">
      <dgm:prSet presAssocID="{A9E4E8E0-08A5-49F9-9A8C-C43368548D89}" presName="vert1" presStyleCnt="0"/>
      <dgm:spPr/>
    </dgm:pt>
  </dgm:ptLst>
  <dgm:cxnLst>
    <dgm:cxn modelId="{9B379308-6C9C-4EB4-BBF8-DAE5F87DFD8B}" type="presOf" srcId="{A9E4E8E0-08A5-49F9-9A8C-C43368548D89}" destId="{1524ECD6-65FE-421D-BF04-7F2DF64F3F0A}" srcOrd="0" destOrd="0" presId="urn:microsoft.com/office/officeart/2008/layout/LinedList"/>
    <dgm:cxn modelId="{8169E719-7BDC-4DCE-A9C8-1F0D62CDE47C}" srcId="{29600888-FDF2-43AF-82F8-0F68F9AB415E}" destId="{A9E4E8E0-08A5-49F9-9A8C-C43368548D89}" srcOrd="3" destOrd="0" parTransId="{FFA3740C-CD29-4E7C-91E2-2C870A7C1D93}" sibTransId="{7647E797-FFEB-4205-AC73-A6F40FF8BFA7}"/>
    <dgm:cxn modelId="{FE25776A-8CEF-411D-AE09-88700BE6643D}" type="presOf" srcId="{5D3E0B31-AA3F-4053-93E6-EF20FF88BE13}" destId="{E67C30CE-651F-41CC-9A93-0DF564D78FAD}" srcOrd="0" destOrd="0" presId="urn:microsoft.com/office/officeart/2008/layout/LinedList"/>
    <dgm:cxn modelId="{A540AB6C-CACC-4380-9A11-F4F296B6C363}" srcId="{29600888-FDF2-43AF-82F8-0F68F9AB415E}" destId="{5D3E0B31-AA3F-4053-93E6-EF20FF88BE13}" srcOrd="1" destOrd="0" parTransId="{40330B9E-CE78-4249-BF15-D54FF196B0AB}" sibTransId="{368E7C1C-FDDE-4556-8449-AB1CEB4F572B}"/>
    <dgm:cxn modelId="{3A979473-4C7B-476F-8F3C-F38B8E61E9B9}" srcId="{29600888-FDF2-43AF-82F8-0F68F9AB415E}" destId="{0DA4DE6C-A43D-4FC7-BC79-24FAC9DF8CF3}" srcOrd="0" destOrd="0" parTransId="{AE56C765-CC46-4D3F-A024-9BB33DF502E3}" sibTransId="{2D2B138A-72A2-43A0-825E-4D3778A59F7C}"/>
    <dgm:cxn modelId="{D09AF977-8E3C-4FA8-9667-8F01F282CD3E}" type="presOf" srcId="{0A8D847C-00DD-4412-A92B-E46F026D1505}" destId="{9E10AF42-DDB7-427D-A94A-51ACCD0E6D28}" srcOrd="0" destOrd="0" presId="urn:microsoft.com/office/officeart/2008/layout/LinedList"/>
    <dgm:cxn modelId="{38C5197A-AC84-423B-9CCF-5101125104C2}" type="presOf" srcId="{29600888-FDF2-43AF-82F8-0F68F9AB415E}" destId="{6DF8A570-4547-46BB-939E-FC924A77A442}" srcOrd="0" destOrd="0" presId="urn:microsoft.com/office/officeart/2008/layout/LinedList"/>
    <dgm:cxn modelId="{AC617E9D-B6CC-48A2-97FF-6E035B0A9AD0}" type="presOf" srcId="{0DA4DE6C-A43D-4FC7-BC79-24FAC9DF8CF3}" destId="{E95550DB-473C-44F8-8D9D-F128BA11ABAE}" srcOrd="0" destOrd="0" presId="urn:microsoft.com/office/officeart/2008/layout/LinedList"/>
    <dgm:cxn modelId="{616421F3-AF7F-4989-9B17-E8534C0042DD}" srcId="{29600888-FDF2-43AF-82F8-0F68F9AB415E}" destId="{0A8D847C-00DD-4412-A92B-E46F026D1505}" srcOrd="2" destOrd="0" parTransId="{EFB58C79-8425-4480-B169-9F261B7D5838}" sibTransId="{55435F13-2CEE-4AB3-9448-CC6696461229}"/>
    <dgm:cxn modelId="{A562F99D-BFAD-469D-82B4-D789E6114C38}" type="presParOf" srcId="{6DF8A570-4547-46BB-939E-FC924A77A442}" destId="{8C7E56A8-E23B-4999-AEE5-B8B74E24C4E6}" srcOrd="0" destOrd="0" presId="urn:microsoft.com/office/officeart/2008/layout/LinedList"/>
    <dgm:cxn modelId="{32F3E84C-BCCB-414D-8EDF-A93B0C7234B4}" type="presParOf" srcId="{6DF8A570-4547-46BB-939E-FC924A77A442}" destId="{7FA7A9F7-AC4B-414A-8DFD-D5A2BD975998}" srcOrd="1" destOrd="0" presId="urn:microsoft.com/office/officeart/2008/layout/LinedList"/>
    <dgm:cxn modelId="{689D95DB-D8FB-470E-BF76-71E786C042C4}" type="presParOf" srcId="{7FA7A9F7-AC4B-414A-8DFD-D5A2BD975998}" destId="{E95550DB-473C-44F8-8D9D-F128BA11ABAE}" srcOrd="0" destOrd="0" presId="urn:microsoft.com/office/officeart/2008/layout/LinedList"/>
    <dgm:cxn modelId="{3ECE41D8-6758-4D24-A44F-3C734F18E849}" type="presParOf" srcId="{7FA7A9F7-AC4B-414A-8DFD-D5A2BD975998}" destId="{069B0695-0198-4ECB-A4AB-E2EBE9BCF703}" srcOrd="1" destOrd="0" presId="urn:microsoft.com/office/officeart/2008/layout/LinedList"/>
    <dgm:cxn modelId="{64E7CBF7-86B6-4D80-B235-B7EE89B2E626}" type="presParOf" srcId="{6DF8A570-4547-46BB-939E-FC924A77A442}" destId="{17647115-99B2-4D11-8595-F1EFD594135F}" srcOrd="2" destOrd="0" presId="urn:microsoft.com/office/officeart/2008/layout/LinedList"/>
    <dgm:cxn modelId="{C3F3212F-1D6A-46FD-85D8-F9CB9DA1AF8C}" type="presParOf" srcId="{6DF8A570-4547-46BB-939E-FC924A77A442}" destId="{2F5CD877-9FF0-4295-8E61-5018FC927632}" srcOrd="3" destOrd="0" presId="urn:microsoft.com/office/officeart/2008/layout/LinedList"/>
    <dgm:cxn modelId="{0F6FF1FB-4C1B-48E4-AEA3-11E998EFD303}" type="presParOf" srcId="{2F5CD877-9FF0-4295-8E61-5018FC927632}" destId="{E67C30CE-651F-41CC-9A93-0DF564D78FAD}" srcOrd="0" destOrd="0" presId="urn:microsoft.com/office/officeart/2008/layout/LinedList"/>
    <dgm:cxn modelId="{7C4B5F35-F126-48AF-A79C-6B0780032A55}" type="presParOf" srcId="{2F5CD877-9FF0-4295-8E61-5018FC927632}" destId="{51B7C59A-9D43-434B-A8EF-434767C11C5A}" srcOrd="1" destOrd="0" presId="urn:microsoft.com/office/officeart/2008/layout/LinedList"/>
    <dgm:cxn modelId="{B1814A0D-86D9-455A-8A59-0B777B997BDC}" type="presParOf" srcId="{6DF8A570-4547-46BB-939E-FC924A77A442}" destId="{CD3EAC35-415B-4233-BF53-FB03DED6BDD2}" srcOrd="4" destOrd="0" presId="urn:microsoft.com/office/officeart/2008/layout/LinedList"/>
    <dgm:cxn modelId="{2AC91211-C2A1-41CB-BA2D-7EFC790BE5A8}" type="presParOf" srcId="{6DF8A570-4547-46BB-939E-FC924A77A442}" destId="{F67C5FE0-C877-4146-B049-6EDB4CB9AFEE}" srcOrd="5" destOrd="0" presId="urn:microsoft.com/office/officeart/2008/layout/LinedList"/>
    <dgm:cxn modelId="{7A3B9DFC-73C3-4717-8C20-6B87D63435E6}" type="presParOf" srcId="{F67C5FE0-C877-4146-B049-6EDB4CB9AFEE}" destId="{9E10AF42-DDB7-427D-A94A-51ACCD0E6D28}" srcOrd="0" destOrd="0" presId="urn:microsoft.com/office/officeart/2008/layout/LinedList"/>
    <dgm:cxn modelId="{487BDF49-873B-4185-8FE8-28D76C0954D5}" type="presParOf" srcId="{F67C5FE0-C877-4146-B049-6EDB4CB9AFEE}" destId="{DE15475E-BAFE-41F0-BE49-850AC57D42E6}" srcOrd="1" destOrd="0" presId="urn:microsoft.com/office/officeart/2008/layout/LinedList"/>
    <dgm:cxn modelId="{1E6A9C17-CB01-439E-B7D7-FEF990393078}" type="presParOf" srcId="{6DF8A570-4547-46BB-939E-FC924A77A442}" destId="{9E6F93E4-97F8-4276-97FD-5236D3F8B6A3}" srcOrd="6" destOrd="0" presId="urn:microsoft.com/office/officeart/2008/layout/LinedList"/>
    <dgm:cxn modelId="{7495CB3F-6985-412A-B64A-7C1711AE5869}" type="presParOf" srcId="{6DF8A570-4547-46BB-939E-FC924A77A442}" destId="{278F1735-3702-4F32-ACA3-DFFE8E2013D5}" srcOrd="7" destOrd="0" presId="urn:microsoft.com/office/officeart/2008/layout/LinedList"/>
    <dgm:cxn modelId="{17D99071-A99E-4A86-9BE7-1A93FCBC5C19}" type="presParOf" srcId="{278F1735-3702-4F32-ACA3-DFFE8E2013D5}" destId="{1524ECD6-65FE-421D-BF04-7F2DF64F3F0A}" srcOrd="0" destOrd="0" presId="urn:microsoft.com/office/officeart/2008/layout/LinedList"/>
    <dgm:cxn modelId="{AED8E3F6-8C06-460E-A775-27EDEA790C9D}" type="presParOf" srcId="{278F1735-3702-4F32-ACA3-DFFE8E2013D5}" destId="{E9D2A438-784B-4437-B993-7B10A2CB6F4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87AB5-1357-4F82-98D2-529B769E1C47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D1CD9CE-861E-4CC4-B362-568121C751E2}">
      <dgm:prSet/>
      <dgm:spPr/>
      <dgm:t>
        <a:bodyPr/>
        <a:lstStyle/>
        <a:p>
          <a:r>
            <a:rPr lang="en-US" b="0" i="0"/>
            <a:t>Redetermination efforts reducing enrollment</a:t>
          </a:r>
          <a:endParaRPr lang="en-US"/>
        </a:p>
      </dgm:t>
    </dgm:pt>
    <dgm:pt modelId="{2C49666F-E2E8-488C-B5F2-99074E3FB2E0}" type="parTrans" cxnId="{185EB2F9-E20C-4E63-A7B4-B82ECBC3D138}">
      <dgm:prSet/>
      <dgm:spPr/>
      <dgm:t>
        <a:bodyPr/>
        <a:lstStyle/>
        <a:p>
          <a:endParaRPr lang="en-US"/>
        </a:p>
      </dgm:t>
    </dgm:pt>
    <dgm:pt modelId="{997D9A8F-9CC5-4293-B56F-D8141BB7455E}" type="sibTrans" cxnId="{185EB2F9-E20C-4E63-A7B4-B82ECBC3D138}">
      <dgm:prSet/>
      <dgm:spPr/>
      <dgm:t>
        <a:bodyPr/>
        <a:lstStyle/>
        <a:p>
          <a:endParaRPr lang="en-US"/>
        </a:p>
      </dgm:t>
    </dgm:pt>
    <dgm:pt modelId="{E1A0A01A-9008-44EC-B579-37BAA261FB83}">
      <dgm:prSet/>
      <dgm:spPr/>
      <dgm:t>
        <a:bodyPr/>
        <a:lstStyle/>
        <a:p>
          <a:r>
            <a:rPr lang="en-US" b="0" i="0"/>
            <a:t>Managed Medicaid plans increasing prior auth denials</a:t>
          </a:r>
          <a:endParaRPr lang="en-US"/>
        </a:p>
      </dgm:t>
    </dgm:pt>
    <dgm:pt modelId="{DC20B702-C164-40D7-95B9-5ADF027265C0}" type="parTrans" cxnId="{D467D6B5-5A51-4795-B1ED-FCF31BE63990}">
      <dgm:prSet/>
      <dgm:spPr/>
      <dgm:t>
        <a:bodyPr/>
        <a:lstStyle/>
        <a:p>
          <a:endParaRPr lang="en-US"/>
        </a:p>
      </dgm:t>
    </dgm:pt>
    <dgm:pt modelId="{375B6810-F869-4979-85F9-AA3759CCCFE4}" type="sibTrans" cxnId="{D467D6B5-5A51-4795-B1ED-FCF31BE63990}">
      <dgm:prSet/>
      <dgm:spPr/>
      <dgm:t>
        <a:bodyPr/>
        <a:lstStyle/>
        <a:p>
          <a:endParaRPr lang="en-US"/>
        </a:p>
      </dgm:t>
    </dgm:pt>
    <dgm:pt modelId="{BD7DB946-C2FF-4AC8-89ED-53DD1CAF3F25}">
      <dgm:prSet/>
      <dgm:spPr/>
      <dgm:t>
        <a:bodyPr/>
        <a:lstStyle/>
        <a:p>
          <a:r>
            <a:rPr lang="en-US" b="0" i="0"/>
            <a:t>States evaluating base rate increases</a:t>
          </a:r>
          <a:endParaRPr lang="en-US"/>
        </a:p>
      </dgm:t>
    </dgm:pt>
    <dgm:pt modelId="{A49C7A29-4AA0-4509-BC77-0D080AE34B5F}" type="parTrans" cxnId="{DC96E176-E110-4CD3-97A8-0E1A2FC4D2D5}">
      <dgm:prSet/>
      <dgm:spPr/>
      <dgm:t>
        <a:bodyPr/>
        <a:lstStyle/>
        <a:p>
          <a:endParaRPr lang="en-US"/>
        </a:p>
      </dgm:t>
    </dgm:pt>
    <dgm:pt modelId="{A5B1584A-AA04-4843-B501-684B5BFEBA0B}" type="sibTrans" cxnId="{DC96E176-E110-4CD3-97A8-0E1A2FC4D2D5}">
      <dgm:prSet/>
      <dgm:spPr/>
      <dgm:t>
        <a:bodyPr/>
        <a:lstStyle/>
        <a:p>
          <a:endParaRPr lang="en-US"/>
        </a:p>
      </dgm:t>
    </dgm:pt>
    <dgm:pt modelId="{24A58713-60BE-44CF-A7A9-C4086C720706}">
      <dgm:prSet/>
      <dgm:spPr/>
      <dgm:t>
        <a:bodyPr/>
        <a:lstStyle/>
        <a:p>
          <a:r>
            <a:rPr lang="en-US" b="0" i="0"/>
            <a:t>Increased state-level claims dispute escalation timelines</a:t>
          </a:r>
          <a:endParaRPr lang="en-US"/>
        </a:p>
      </dgm:t>
    </dgm:pt>
    <dgm:pt modelId="{327EEA77-A90C-4504-890A-775C181937D1}" type="parTrans" cxnId="{34CB2534-53D2-4EE3-B646-B8EF53E113E8}">
      <dgm:prSet/>
      <dgm:spPr/>
      <dgm:t>
        <a:bodyPr/>
        <a:lstStyle/>
        <a:p>
          <a:endParaRPr lang="en-US"/>
        </a:p>
      </dgm:t>
    </dgm:pt>
    <dgm:pt modelId="{9BCE9EDB-7F12-4D9D-B8FF-87B74096F6C0}" type="sibTrans" cxnId="{34CB2534-53D2-4EE3-B646-B8EF53E113E8}">
      <dgm:prSet/>
      <dgm:spPr/>
      <dgm:t>
        <a:bodyPr/>
        <a:lstStyle/>
        <a:p>
          <a:endParaRPr lang="en-US"/>
        </a:p>
      </dgm:t>
    </dgm:pt>
    <dgm:pt modelId="{B3ADF015-201C-4BDC-9E3F-FE80D83D03E8}" type="pres">
      <dgm:prSet presAssocID="{A4587AB5-1357-4F82-98D2-529B769E1C47}" presName="vert0" presStyleCnt="0">
        <dgm:presLayoutVars>
          <dgm:dir/>
          <dgm:animOne val="branch"/>
          <dgm:animLvl val="lvl"/>
        </dgm:presLayoutVars>
      </dgm:prSet>
      <dgm:spPr/>
    </dgm:pt>
    <dgm:pt modelId="{A2AF363D-2062-431A-ABFF-F9236952E142}" type="pres">
      <dgm:prSet presAssocID="{AD1CD9CE-861E-4CC4-B362-568121C751E2}" presName="thickLine" presStyleLbl="alignNode1" presStyleIdx="0" presStyleCnt="4"/>
      <dgm:spPr/>
    </dgm:pt>
    <dgm:pt modelId="{BA924ED2-4609-414D-AC15-CDA4F3976319}" type="pres">
      <dgm:prSet presAssocID="{AD1CD9CE-861E-4CC4-B362-568121C751E2}" presName="horz1" presStyleCnt="0"/>
      <dgm:spPr/>
    </dgm:pt>
    <dgm:pt modelId="{FFD84527-AF33-4E09-8DA4-C874000D3554}" type="pres">
      <dgm:prSet presAssocID="{AD1CD9CE-861E-4CC4-B362-568121C751E2}" presName="tx1" presStyleLbl="revTx" presStyleIdx="0" presStyleCnt="4"/>
      <dgm:spPr/>
    </dgm:pt>
    <dgm:pt modelId="{02DC5CFB-6308-459C-9EF7-52020CD242E2}" type="pres">
      <dgm:prSet presAssocID="{AD1CD9CE-861E-4CC4-B362-568121C751E2}" presName="vert1" presStyleCnt="0"/>
      <dgm:spPr/>
    </dgm:pt>
    <dgm:pt modelId="{D35EE34F-F824-473B-8E6B-AFF07FF117FB}" type="pres">
      <dgm:prSet presAssocID="{E1A0A01A-9008-44EC-B579-37BAA261FB83}" presName="thickLine" presStyleLbl="alignNode1" presStyleIdx="1" presStyleCnt="4"/>
      <dgm:spPr/>
    </dgm:pt>
    <dgm:pt modelId="{3E304694-B352-4B43-A84E-0F09C22A3F82}" type="pres">
      <dgm:prSet presAssocID="{E1A0A01A-9008-44EC-B579-37BAA261FB83}" presName="horz1" presStyleCnt="0"/>
      <dgm:spPr/>
    </dgm:pt>
    <dgm:pt modelId="{6CD13FDD-608C-40C9-AEF9-73FD0F1C0D0D}" type="pres">
      <dgm:prSet presAssocID="{E1A0A01A-9008-44EC-B579-37BAA261FB83}" presName="tx1" presStyleLbl="revTx" presStyleIdx="1" presStyleCnt="4"/>
      <dgm:spPr/>
    </dgm:pt>
    <dgm:pt modelId="{1AE1532E-54EC-45A2-82AE-9468E1D16643}" type="pres">
      <dgm:prSet presAssocID="{E1A0A01A-9008-44EC-B579-37BAA261FB83}" presName="vert1" presStyleCnt="0"/>
      <dgm:spPr/>
    </dgm:pt>
    <dgm:pt modelId="{85F83497-1EE2-462E-9430-88DC4634F516}" type="pres">
      <dgm:prSet presAssocID="{BD7DB946-C2FF-4AC8-89ED-53DD1CAF3F25}" presName="thickLine" presStyleLbl="alignNode1" presStyleIdx="2" presStyleCnt="4"/>
      <dgm:spPr/>
    </dgm:pt>
    <dgm:pt modelId="{42AA862E-D520-4BC7-BAE7-65C9D395938A}" type="pres">
      <dgm:prSet presAssocID="{BD7DB946-C2FF-4AC8-89ED-53DD1CAF3F25}" presName="horz1" presStyleCnt="0"/>
      <dgm:spPr/>
    </dgm:pt>
    <dgm:pt modelId="{3E4B9CD3-00D5-461E-98B5-7ED069C73FD9}" type="pres">
      <dgm:prSet presAssocID="{BD7DB946-C2FF-4AC8-89ED-53DD1CAF3F25}" presName="tx1" presStyleLbl="revTx" presStyleIdx="2" presStyleCnt="4"/>
      <dgm:spPr/>
    </dgm:pt>
    <dgm:pt modelId="{F6A82980-DD09-4161-8D1B-14B1378C10A1}" type="pres">
      <dgm:prSet presAssocID="{BD7DB946-C2FF-4AC8-89ED-53DD1CAF3F25}" presName="vert1" presStyleCnt="0"/>
      <dgm:spPr/>
    </dgm:pt>
    <dgm:pt modelId="{FB038BF6-2827-4092-BAAB-BB17065FC700}" type="pres">
      <dgm:prSet presAssocID="{24A58713-60BE-44CF-A7A9-C4086C720706}" presName="thickLine" presStyleLbl="alignNode1" presStyleIdx="3" presStyleCnt="4"/>
      <dgm:spPr/>
    </dgm:pt>
    <dgm:pt modelId="{8449A23B-2683-450E-9073-6DC5EC0871B4}" type="pres">
      <dgm:prSet presAssocID="{24A58713-60BE-44CF-A7A9-C4086C720706}" presName="horz1" presStyleCnt="0"/>
      <dgm:spPr/>
    </dgm:pt>
    <dgm:pt modelId="{BF4932F1-6F54-4C48-BC15-D983BD649BE0}" type="pres">
      <dgm:prSet presAssocID="{24A58713-60BE-44CF-A7A9-C4086C720706}" presName="tx1" presStyleLbl="revTx" presStyleIdx="3" presStyleCnt="4"/>
      <dgm:spPr/>
    </dgm:pt>
    <dgm:pt modelId="{3246CE1E-7004-4752-9AE6-0D4B66BCD864}" type="pres">
      <dgm:prSet presAssocID="{24A58713-60BE-44CF-A7A9-C4086C720706}" presName="vert1" presStyleCnt="0"/>
      <dgm:spPr/>
    </dgm:pt>
  </dgm:ptLst>
  <dgm:cxnLst>
    <dgm:cxn modelId="{9D7B1B08-9BCD-424B-B64B-7CAE47784FAD}" type="presOf" srcId="{A4587AB5-1357-4F82-98D2-529B769E1C47}" destId="{B3ADF015-201C-4BDC-9E3F-FE80D83D03E8}" srcOrd="0" destOrd="0" presId="urn:microsoft.com/office/officeart/2008/layout/LinedList"/>
    <dgm:cxn modelId="{5663B623-37C0-49A8-9763-AF0A97D5F712}" type="presOf" srcId="{24A58713-60BE-44CF-A7A9-C4086C720706}" destId="{BF4932F1-6F54-4C48-BC15-D983BD649BE0}" srcOrd="0" destOrd="0" presId="urn:microsoft.com/office/officeart/2008/layout/LinedList"/>
    <dgm:cxn modelId="{34CB2534-53D2-4EE3-B646-B8EF53E113E8}" srcId="{A4587AB5-1357-4F82-98D2-529B769E1C47}" destId="{24A58713-60BE-44CF-A7A9-C4086C720706}" srcOrd="3" destOrd="0" parTransId="{327EEA77-A90C-4504-890A-775C181937D1}" sibTransId="{9BCE9EDB-7F12-4D9D-B8FF-87B74096F6C0}"/>
    <dgm:cxn modelId="{DC96E176-E110-4CD3-97A8-0E1A2FC4D2D5}" srcId="{A4587AB5-1357-4F82-98D2-529B769E1C47}" destId="{BD7DB946-C2FF-4AC8-89ED-53DD1CAF3F25}" srcOrd="2" destOrd="0" parTransId="{A49C7A29-4AA0-4509-BC77-0D080AE34B5F}" sibTransId="{A5B1584A-AA04-4843-B501-684B5BFEBA0B}"/>
    <dgm:cxn modelId="{13F2E07D-7D55-4EC3-A4AB-68EFE345C296}" type="presOf" srcId="{E1A0A01A-9008-44EC-B579-37BAA261FB83}" destId="{6CD13FDD-608C-40C9-AEF9-73FD0F1C0D0D}" srcOrd="0" destOrd="0" presId="urn:microsoft.com/office/officeart/2008/layout/LinedList"/>
    <dgm:cxn modelId="{DB0FED88-2B7D-41B5-BBBD-6FE7E883B2CD}" type="presOf" srcId="{BD7DB946-C2FF-4AC8-89ED-53DD1CAF3F25}" destId="{3E4B9CD3-00D5-461E-98B5-7ED069C73FD9}" srcOrd="0" destOrd="0" presId="urn:microsoft.com/office/officeart/2008/layout/LinedList"/>
    <dgm:cxn modelId="{D467D6B5-5A51-4795-B1ED-FCF31BE63990}" srcId="{A4587AB5-1357-4F82-98D2-529B769E1C47}" destId="{E1A0A01A-9008-44EC-B579-37BAA261FB83}" srcOrd="1" destOrd="0" parTransId="{DC20B702-C164-40D7-95B9-5ADF027265C0}" sibTransId="{375B6810-F869-4979-85F9-AA3759CCCFE4}"/>
    <dgm:cxn modelId="{185EB2F9-E20C-4E63-A7B4-B82ECBC3D138}" srcId="{A4587AB5-1357-4F82-98D2-529B769E1C47}" destId="{AD1CD9CE-861E-4CC4-B362-568121C751E2}" srcOrd="0" destOrd="0" parTransId="{2C49666F-E2E8-488C-B5F2-99074E3FB2E0}" sibTransId="{997D9A8F-9CC5-4293-B56F-D8141BB7455E}"/>
    <dgm:cxn modelId="{87AAC8FC-D17C-4B4F-97C4-620C163E94A6}" type="presOf" srcId="{AD1CD9CE-861E-4CC4-B362-568121C751E2}" destId="{FFD84527-AF33-4E09-8DA4-C874000D3554}" srcOrd="0" destOrd="0" presId="urn:microsoft.com/office/officeart/2008/layout/LinedList"/>
    <dgm:cxn modelId="{B6384E23-3659-4209-A998-9BBC4C1783EA}" type="presParOf" srcId="{B3ADF015-201C-4BDC-9E3F-FE80D83D03E8}" destId="{A2AF363D-2062-431A-ABFF-F9236952E142}" srcOrd="0" destOrd="0" presId="urn:microsoft.com/office/officeart/2008/layout/LinedList"/>
    <dgm:cxn modelId="{A3F55552-1C73-4664-8598-20832F6A4FE3}" type="presParOf" srcId="{B3ADF015-201C-4BDC-9E3F-FE80D83D03E8}" destId="{BA924ED2-4609-414D-AC15-CDA4F3976319}" srcOrd="1" destOrd="0" presId="urn:microsoft.com/office/officeart/2008/layout/LinedList"/>
    <dgm:cxn modelId="{44FC5591-3FBF-4196-9393-C1B6DACD20DC}" type="presParOf" srcId="{BA924ED2-4609-414D-AC15-CDA4F3976319}" destId="{FFD84527-AF33-4E09-8DA4-C874000D3554}" srcOrd="0" destOrd="0" presId="urn:microsoft.com/office/officeart/2008/layout/LinedList"/>
    <dgm:cxn modelId="{52E730F3-6948-4CCD-A94D-D1CD860E9407}" type="presParOf" srcId="{BA924ED2-4609-414D-AC15-CDA4F3976319}" destId="{02DC5CFB-6308-459C-9EF7-52020CD242E2}" srcOrd="1" destOrd="0" presId="urn:microsoft.com/office/officeart/2008/layout/LinedList"/>
    <dgm:cxn modelId="{EC35403E-22C8-4498-87B1-FDB6BBFAC893}" type="presParOf" srcId="{B3ADF015-201C-4BDC-9E3F-FE80D83D03E8}" destId="{D35EE34F-F824-473B-8E6B-AFF07FF117FB}" srcOrd="2" destOrd="0" presId="urn:microsoft.com/office/officeart/2008/layout/LinedList"/>
    <dgm:cxn modelId="{9A2AC175-9811-42DC-9E21-EABDA2BB8343}" type="presParOf" srcId="{B3ADF015-201C-4BDC-9E3F-FE80D83D03E8}" destId="{3E304694-B352-4B43-A84E-0F09C22A3F82}" srcOrd="3" destOrd="0" presId="urn:microsoft.com/office/officeart/2008/layout/LinedList"/>
    <dgm:cxn modelId="{3E4EE7FB-3B4A-4522-B94E-23C59EEE745D}" type="presParOf" srcId="{3E304694-B352-4B43-A84E-0F09C22A3F82}" destId="{6CD13FDD-608C-40C9-AEF9-73FD0F1C0D0D}" srcOrd="0" destOrd="0" presId="urn:microsoft.com/office/officeart/2008/layout/LinedList"/>
    <dgm:cxn modelId="{8B5DCE59-23D2-469D-9EFC-A51093226006}" type="presParOf" srcId="{3E304694-B352-4B43-A84E-0F09C22A3F82}" destId="{1AE1532E-54EC-45A2-82AE-9468E1D16643}" srcOrd="1" destOrd="0" presId="urn:microsoft.com/office/officeart/2008/layout/LinedList"/>
    <dgm:cxn modelId="{E3C07F60-5729-468B-A5A2-C6BE28BDF2BA}" type="presParOf" srcId="{B3ADF015-201C-4BDC-9E3F-FE80D83D03E8}" destId="{85F83497-1EE2-462E-9430-88DC4634F516}" srcOrd="4" destOrd="0" presId="urn:microsoft.com/office/officeart/2008/layout/LinedList"/>
    <dgm:cxn modelId="{7B5D4CE5-F998-4389-BE82-7FC14B2960F7}" type="presParOf" srcId="{B3ADF015-201C-4BDC-9E3F-FE80D83D03E8}" destId="{42AA862E-D520-4BC7-BAE7-65C9D395938A}" srcOrd="5" destOrd="0" presId="urn:microsoft.com/office/officeart/2008/layout/LinedList"/>
    <dgm:cxn modelId="{9A2121C5-BFF4-45DD-853E-497DD419C525}" type="presParOf" srcId="{42AA862E-D520-4BC7-BAE7-65C9D395938A}" destId="{3E4B9CD3-00D5-461E-98B5-7ED069C73FD9}" srcOrd="0" destOrd="0" presId="urn:microsoft.com/office/officeart/2008/layout/LinedList"/>
    <dgm:cxn modelId="{4B4BD129-51DC-4A75-94D6-E67B8049F14E}" type="presParOf" srcId="{42AA862E-D520-4BC7-BAE7-65C9D395938A}" destId="{F6A82980-DD09-4161-8D1B-14B1378C10A1}" srcOrd="1" destOrd="0" presId="urn:microsoft.com/office/officeart/2008/layout/LinedList"/>
    <dgm:cxn modelId="{379D1975-EBF9-4065-A674-6B8964B9E164}" type="presParOf" srcId="{B3ADF015-201C-4BDC-9E3F-FE80D83D03E8}" destId="{FB038BF6-2827-4092-BAAB-BB17065FC700}" srcOrd="6" destOrd="0" presId="urn:microsoft.com/office/officeart/2008/layout/LinedList"/>
    <dgm:cxn modelId="{92C8515B-1259-4A54-88F0-CF227AF7AA3F}" type="presParOf" srcId="{B3ADF015-201C-4BDC-9E3F-FE80D83D03E8}" destId="{8449A23B-2683-450E-9073-6DC5EC0871B4}" srcOrd="7" destOrd="0" presId="urn:microsoft.com/office/officeart/2008/layout/LinedList"/>
    <dgm:cxn modelId="{566D94E1-5C17-4115-B4E3-F04C324BA452}" type="presParOf" srcId="{8449A23B-2683-450E-9073-6DC5EC0871B4}" destId="{BF4932F1-6F54-4C48-BC15-D983BD649BE0}" srcOrd="0" destOrd="0" presId="urn:microsoft.com/office/officeart/2008/layout/LinedList"/>
    <dgm:cxn modelId="{CA4193E2-6ED5-4736-B40B-D2658146A5DC}" type="presParOf" srcId="{8449A23B-2683-450E-9073-6DC5EC0871B4}" destId="{3246CE1E-7004-4752-9AE6-0D4B66BCD8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023C005-0BBC-4D23-9BAF-DA396DAB7E0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474A97B-85CF-41CF-BBFC-C397181DBE0E}">
      <dgm:prSet/>
      <dgm:spPr/>
      <dgm:t>
        <a:bodyPr/>
        <a:lstStyle/>
        <a:p>
          <a:r>
            <a:rPr lang="en-US" b="0" i="0" dirty="0"/>
            <a:t>CMS issuing fines and corrective action plans</a:t>
          </a:r>
          <a:endParaRPr lang="en-US" dirty="0"/>
        </a:p>
      </dgm:t>
    </dgm:pt>
    <dgm:pt modelId="{E1877AEA-8832-4369-940A-16C02BCB3814}" type="parTrans" cxnId="{9797AA12-278A-4BA1-8944-D12F3FC3511C}">
      <dgm:prSet/>
      <dgm:spPr/>
      <dgm:t>
        <a:bodyPr/>
        <a:lstStyle/>
        <a:p>
          <a:endParaRPr lang="en-US"/>
        </a:p>
      </dgm:t>
    </dgm:pt>
    <dgm:pt modelId="{FA34E9A2-B490-4B79-B75B-FA18EB998A71}" type="sibTrans" cxnId="{9797AA12-278A-4BA1-8944-D12F3FC3511C}">
      <dgm:prSet/>
      <dgm:spPr/>
      <dgm:t>
        <a:bodyPr/>
        <a:lstStyle/>
        <a:p>
          <a:endParaRPr lang="en-US"/>
        </a:p>
      </dgm:t>
    </dgm:pt>
    <dgm:pt modelId="{D10094D5-5DD5-477D-AABF-16771407BCEB}">
      <dgm:prSet/>
      <dgm:spPr/>
      <dgm:t>
        <a:bodyPr/>
        <a:lstStyle/>
        <a:p>
          <a:r>
            <a:rPr lang="en-US" b="0" i="0" dirty="0"/>
            <a:t>Majority of hospitals now compliant with display formats</a:t>
          </a:r>
          <a:endParaRPr lang="en-US" dirty="0"/>
        </a:p>
      </dgm:t>
    </dgm:pt>
    <dgm:pt modelId="{F55EE002-5A1B-4B07-B580-04A45E593D22}" type="parTrans" cxnId="{39FCB471-C92F-4F98-AE84-585C375030ED}">
      <dgm:prSet/>
      <dgm:spPr/>
      <dgm:t>
        <a:bodyPr/>
        <a:lstStyle/>
        <a:p>
          <a:endParaRPr lang="en-US"/>
        </a:p>
      </dgm:t>
    </dgm:pt>
    <dgm:pt modelId="{A7396E1E-FD4E-4354-8166-B273C6F297AF}" type="sibTrans" cxnId="{39FCB471-C92F-4F98-AE84-585C375030ED}">
      <dgm:prSet/>
      <dgm:spPr/>
      <dgm:t>
        <a:bodyPr/>
        <a:lstStyle/>
        <a:p>
          <a:endParaRPr lang="en-US"/>
        </a:p>
      </dgm:t>
    </dgm:pt>
    <dgm:pt modelId="{07A9DFAF-342F-446D-ACDB-90478E224FB7}">
      <dgm:prSet/>
      <dgm:spPr/>
      <dgm:t>
        <a:bodyPr/>
        <a:lstStyle/>
        <a:p>
          <a:r>
            <a:rPr lang="en-US" b="0" i="0" dirty="0"/>
            <a:t>Insurer transparency files remain difficult to use</a:t>
          </a:r>
          <a:endParaRPr lang="en-US" dirty="0"/>
        </a:p>
      </dgm:t>
    </dgm:pt>
    <dgm:pt modelId="{2D65ADA2-BCA1-475F-BA5B-9A90C2C932D3}" type="parTrans" cxnId="{74C4DE14-4B06-4C0D-96F9-5A8674F9C79E}">
      <dgm:prSet/>
      <dgm:spPr/>
      <dgm:t>
        <a:bodyPr/>
        <a:lstStyle/>
        <a:p>
          <a:endParaRPr lang="en-US"/>
        </a:p>
      </dgm:t>
    </dgm:pt>
    <dgm:pt modelId="{3DCD3F37-4F33-4CE3-B2F5-CBAEAD9A606A}" type="sibTrans" cxnId="{74C4DE14-4B06-4C0D-96F9-5A8674F9C79E}">
      <dgm:prSet/>
      <dgm:spPr/>
      <dgm:t>
        <a:bodyPr/>
        <a:lstStyle/>
        <a:p>
          <a:endParaRPr lang="en-US"/>
        </a:p>
      </dgm:t>
    </dgm:pt>
    <dgm:pt modelId="{42454737-2B4E-4E8D-9648-57BCC8FB9FE9}">
      <dgm:prSet/>
      <dgm:spPr/>
      <dgm:t>
        <a:bodyPr/>
        <a:lstStyle/>
        <a:p>
          <a:r>
            <a:rPr lang="en-US" b="0" i="0" dirty="0"/>
            <a:t>Expect more automation-driven compliance reviews</a:t>
          </a:r>
          <a:endParaRPr lang="en-US" dirty="0"/>
        </a:p>
      </dgm:t>
    </dgm:pt>
    <dgm:pt modelId="{BEDE515D-CBD3-45F9-BF56-61E8018505AB}" type="parTrans" cxnId="{31B2FE84-BF80-41CA-8FBD-E9711887A317}">
      <dgm:prSet/>
      <dgm:spPr/>
      <dgm:t>
        <a:bodyPr/>
        <a:lstStyle/>
        <a:p>
          <a:endParaRPr lang="en-US"/>
        </a:p>
      </dgm:t>
    </dgm:pt>
    <dgm:pt modelId="{A69BB583-4669-4A3C-8EE2-F151FAD6186E}" type="sibTrans" cxnId="{31B2FE84-BF80-41CA-8FBD-E9711887A317}">
      <dgm:prSet/>
      <dgm:spPr/>
      <dgm:t>
        <a:bodyPr/>
        <a:lstStyle/>
        <a:p>
          <a:endParaRPr lang="en-US"/>
        </a:p>
      </dgm:t>
    </dgm:pt>
    <dgm:pt modelId="{26109212-93FE-43FD-9318-8BCA7E8FA60C}" type="pres">
      <dgm:prSet presAssocID="{5023C005-0BBC-4D23-9BAF-DA396DAB7E00}" presName="root" presStyleCnt="0">
        <dgm:presLayoutVars>
          <dgm:dir/>
          <dgm:resizeHandles val="exact"/>
        </dgm:presLayoutVars>
      </dgm:prSet>
      <dgm:spPr/>
    </dgm:pt>
    <dgm:pt modelId="{E1264B6E-538A-4F09-91B8-9515F2371400}" type="pres">
      <dgm:prSet presAssocID="{8474A97B-85CF-41CF-BBFC-C397181DBE0E}" presName="compNode" presStyleCnt="0"/>
      <dgm:spPr/>
    </dgm:pt>
    <dgm:pt modelId="{0D9E2C6F-6A50-44C0-90E3-66B8E532AD29}" type="pres">
      <dgm:prSet presAssocID="{8474A97B-85CF-41CF-BBFC-C397181DBE0E}" presName="bgRect" presStyleLbl="bgShp" presStyleIdx="0" presStyleCnt="4"/>
      <dgm:spPr/>
    </dgm:pt>
    <dgm:pt modelId="{6093EFA6-D39D-481E-ADD5-3B10D74D14B7}" type="pres">
      <dgm:prSet presAssocID="{8474A97B-85CF-41CF-BBFC-C397181DBE0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E2A0148D-C390-4453-9EC8-5DDADB223BCC}" type="pres">
      <dgm:prSet presAssocID="{8474A97B-85CF-41CF-BBFC-C397181DBE0E}" presName="spaceRect" presStyleCnt="0"/>
      <dgm:spPr/>
    </dgm:pt>
    <dgm:pt modelId="{C0CC3A88-71A6-40CE-B6C2-77E33BBED338}" type="pres">
      <dgm:prSet presAssocID="{8474A97B-85CF-41CF-BBFC-C397181DBE0E}" presName="parTx" presStyleLbl="revTx" presStyleIdx="0" presStyleCnt="4">
        <dgm:presLayoutVars>
          <dgm:chMax val="0"/>
          <dgm:chPref val="0"/>
        </dgm:presLayoutVars>
      </dgm:prSet>
      <dgm:spPr/>
    </dgm:pt>
    <dgm:pt modelId="{3D4F2AC6-E488-4587-8B6E-EC36699B993A}" type="pres">
      <dgm:prSet presAssocID="{FA34E9A2-B490-4B79-B75B-FA18EB998A71}" presName="sibTrans" presStyleCnt="0"/>
      <dgm:spPr/>
    </dgm:pt>
    <dgm:pt modelId="{8913DDE0-B7DF-4489-8C34-D9DBC6E7BC77}" type="pres">
      <dgm:prSet presAssocID="{D10094D5-5DD5-477D-AABF-16771407BCEB}" presName="compNode" presStyleCnt="0"/>
      <dgm:spPr/>
    </dgm:pt>
    <dgm:pt modelId="{151C60EA-2E11-4415-80D1-3716D064165B}" type="pres">
      <dgm:prSet presAssocID="{D10094D5-5DD5-477D-AABF-16771407BCEB}" presName="bgRect" presStyleLbl="bgShp" presStyleIdx="1" presStyleCnt="4"/>
      <dgm:spPr/>
    </dgm:pt>
    <dgm:pt modelId="{5BF5C967-F3C1-4687-A3FE-D5F8D8FBA26D}" type="pres">
      <dgm:prSet presAssocID="{D10094D5-5DD5-477D-AABF-16771407BCE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D829A2C-8D2D-427E-AD3F-3D42D408BC9C}" type="pres">
      <dgm:prSet presAssocID="{D10094D5-5DD5-477D-AABF-16771407BCEB}" presName="spaceRect" presStyleCnt="0"/>
      <dgm:spPr/>
    </dgm:pt>
    <dgm:pt modelId="{A5BC06D7-15DD-46FF-944E-FE4F013DC26E}" type="pres">
      <dgm:prSet presAssocID="{D10094D5-5DD5-477D-AABF-16771407BCEB}" presName="parTx" presStyleLbl="revTx" presStyleIdx="1" presStyleCnt="4">
        <dgm:presLayoutVars>
          <dgm:chMax val="0"/>
          <dgm:chPref val="0"/>
        </dgm:presLayoutVars>
      </dgm:prSet>
      <dgm:spPr/>
    </dgm:pt>
    <dgm:pt modelId="{D3F25C2B-5A2A-4B18-B11B-8E2335743949}" type="pres">
      <dgm:prSet presAssocID="{A7396E1E-FD4E-4354-8166-B273C6F297AF}" presName="sibTrans" presStyleCnt="0"/>
      <dgm:spPr/>
    </dgm:pt>
    <dgm:pt modelId="{E9AF4B58-ADCB-415E-9CEE-9355B70702EC}" type="pres">
      <dgm:prSet presAssocID="{07A9DFAF-342F-446D-ACDB-90478E224FB7}" presName="compNode" presStyleCnt="0"/>
      <dgm:spPr/>
    </dgm:pt>
    <dgm:pt modelId="{CCB697E1-D692-4171-8579-9F6F26A7A716}" type="pres">
      <dgm:prSet presAssocID="{07A9DFAF-342F-446D-ACDB-90478E224FB7}" presName="bgRect" presStyleLbl="bgShp" presStyleIdx="2" presStyleCnt="4"/>
      <dgm:spPr/>
    </dgm:pt>
    <dgm:pt modelId="{97D865C6-8FB5-43DC-B1E1-BE9DF4AE4583}" type="pres">
      <dgm:prSet presAssocID="{07A9DFAF-342F-446D-ACDB-90478E224FB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31FF324F-4DEA-429A-8643-D71141709720}" type="pres">
      <dgm:prSet presAssocID="{07A9DFAF-342F-446D-ACDB-90478E224FB7}" presName="spaceRect" presStyleCnt="0"/>
      <dgm:spPr/>
    </dgm:pt>
    <dgm:pt modelId="{AC20F86B-84CF-403D-A6B3-2AC5AE078C14}" type="pres">
      <dgm:prSet presAssocID="{07A9DFAF-342F-446D-ACDB-90478E224FB7}" presName="parTx" presStyleLbl="revTx" presStyleIdx="2" presStyleCnt="4">
        <dgm:presLayoutVars>
          <dgm:chMax val="0"/>
          <dgm:chPref val="0"/>
        </dgm:presLayoutVars>
      </dgm:prSet>
      <dgm:spPr/>
    </dgm:pt>
    <dgm:pt modelId="{11D664AA-2C15-42B0-B2A0-D9F74984AE6A}" type="pres">
      <dgm:prSet presAssocID="{3DCD3F37-4F33-4CE3-B2F5-CBAEAD9A606A}" presName="sibTrans" presStyleCnt="0"/>
      <dgm:spPr/>
    </dgm:pt>
    <dgm:pt modelId="{08F10B06-9475-4F49-835A-ACDD461C4CFF}" type="pres">
      <dgm:prSet presAssocID="{42454737-2B4E-4E8D-9648-57BCC8FB9FE9}" presName="compNode" presStyleCnt="0"/>
      <dgm:spPr/>
    </dgm:pt>
    <dgm:pt modelId="{1F1D3CC1-F349-492A-9192-852547DC9038}" type="pres">
      <dgm:prSet presAssocID="{42454737-2B4E-4E8D-9648-57BCC8FB9FE9}" presName="bgRect" presStyleLbl="bgShp" presStyleIdx="3" presStyleCnt="4"/>
      <dgm:spPr/>
    </dgm:pt>
    <dgm:pt modelId="{AE08D459-CE2C-4DEF-BC7F-D04951B1A7A3}" type="pres">
      <dgm:prSet presAssocID="{42454737-2B4E-4E8D-9648-57BCC8FB9FE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B416FF6F-1F63-480F-857B-A1B7C907937B}" type="pres">
      <dgm:prSet presAssocID="{42454737-2B4E-4E8D-9648-57BCC8FB9FE9}" presName="spaceRect" presStyleCnt="0"/>
      <dgm:spPr/>
    </dgm:pt>
    <dgm:pt modelId="{E2550FE9-4258-461A-9D8D-A92FCA93EE7F}" type="pres">
      <dgm:prSet presAssocID="{42454737-2B4E-4E8D-9648-57BCC8FB9FE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797AA12-278A-4BA1-8944-D12F3FC3511C}" srcId="{5023C005-0BBC-4D23-9BAF-DA396DAB7E00}" destId="{8474A97B-85CF-41CF-BBFC-C397181DBE0E}" srcOrd="0" destOrd="0" parTransId="{E1877AEA-8832-4369-940A-16C02BCB3814}" sibTransId="{FA34E9A2-B490-4B79-B75B-FA18EB998A71}"/>
    <dgm:cxn modelId="{74C4DE14-4B06-4C0D-96F9-5A8674F9C79E}" srcId="{5023C005-0BBC-4D23-9BAF-DA396DAB7E00}" destId="{07A9DFAF-342F-446D-ACDB-90478E224FB7}" srcOrd="2" destOrd="0" parTransId="{2D65ADA2-BCA1-475F-BA5B-9A90C2C932D3}" sibTransId="{3DCD3F37-4F33-4CE3-B2F5-CBAEAD9A606A}"/>
    <dgm:cxn modelId="{76865416-D851-4209-9F39-5052F1D5A220}" type="presOf" srcId="{07A9DFAF-342F-446D-ACDB-90478E224FB7}" destId="{AC20F86B-84CF-403D-A6B3-2AC5AE078C14}" srcOrd="0" destOrd="0" presId="urn:microsoft.com/office/officeart/2018/2/layout/IconVerticalSolidList"/>
    <dgm:cxn modelId="{B676BF1C-8F04-45CF-8F0F-6B1B015D83B2}" type="presOf" srcId="{5023C005-0BBC-4D23-9BAF-DA396DAB7E00}" destId="{26109212-93FE-43FD-9318-8BCA7E8FA60C}" srcOrd="0" destOrd="0" presId="urn:microsoft.com/office/officeart/2018/2/layout/IconVerticalSolidList"/>
    <dgm:cxn modelId="{39FCB471-C92F-4F98-AE84-585C375030ED}" srcId="{5023C005-0BBC-4D23-9BAF-DA396DAB7E00}" destId="{D10094D5-5DD5-477D-AABF-16771407BCEB}" srcOrd="1" destOrd="0" parTransId="{F55EE002-5A1B-4B07-B580-04A45E593D22}" sibTransId="{A7396E1E-FD4E-4354-8166-B273C6F297AF}"/>
    <dgm:cxn modelId="{31B2FE84-BF80-41CA-8FBD-E9711887A317}" srcId="{5023C005-0BBC-4D23-9BAF-DA396DAB7E00}" destId="{42454737-2B4E-4E8D-9648-57BCC8FB9FE9}" srcOrd="3" destOrd="0" parTransId="{BEDE515D-CBD3-45F9-BF56-61E8018505AB}" sibTransId="{A69BB583-4669-4A3C-8EE2-F151FAD6186E}"/>
    <dgm:cxn modelId="{A1E17496-7F12-418D-B3C9-96A359C60C1B}" type="presOf" srcId="{D10094D5-5DD5-477D-AABF-16771407BCEB}" destId="{A5BC06D7-15DD-46FF-944E-FE4F013DC26E}" srcOrd="0" destOrd="0" presId="urn:microsoft.com/office/officeart/2018/2/layout/IconVerticalSolidList"/>
    <dgm:cxn modelId="{BC6061AB-BD5D-4688-B7DC-8335DAF999A9}" type="presOf" srcId="{42454737-2B4E-4E8D-9648-57BCC8FB9FE9}" destId="{E2550FE9-4258-461A-9D8D-A92FCA93EE7F}" srcOrd="0" destOrd="0" presId="urn:microsoft.com/office/officeart/2018/2/layout/IconVerticalSolidList"/>
    <dgm:cxn modelId="{9B6BE4FD-0FDA-476C-9533-4A758E234A68}" type="presOf" srcId="{8474A97B-85CF-41CF-BBFC-C397181DBE0E}" destId="{C0CC3A88-71A6-40CE-B6C2-77E33BBED338}" srcOrd="0" destOrd="0" presId="urn:microsoft.com/office/officeart/2018/2/layout/IconVerticalSolidList"/>
    <dgm:cxn modelId="{EDAA361C-396B-43C3-8465-CCB120913408}" type="presParOf" srcId="{26109212-93FE-43FD-9318-8BCA7E8FA60C}" destId="{E1264B6E-538A-4F09-91B8-9515F2371400}" srcOrd="0" destOrd="0" presId="urn:microsoft.com/office/officeart/2018/2/layout/IconVerticalSolidList"/>
    <dgm:cxn modelId="{DC34EA85-08DC-43DF-A537-36473861A271}" type="presParOf" srcId="{E1264B6E-538A-4F09-91B8-9515F2371400}" destId="{0D9E2C6F-6A50-44C0-90E3-66B8E532AD29}" srcOrd="0" destOrd="0" presId="urn:microsoft.com/office/officeart/2018/2/layout/IconVerticalSolidList"/>
    <dgm:cxn modelId="{E9E67361-AA52-44C1-9E91-73FFE92A9B49}" type="presParOf" srcId="{E1264B6E-538A-4F09-91B8-9515F2371400}" destId="{6093EFA6-D39D-481E-ADD5-3B10D74D14B7}" srcOrd="1" destOrd="0" presId="urn:microsoft.com/office/officeart/2018/2/layout/IconVerticalSolidList"/>
    <dgm:cxn modelId="{B9799198-B799-46D0-AF8C-98135407E3E6}" type="presParOf" srcId="{E1264B6E-538A-4F09-91B8-9515F2371400}" destId="{E2A0148D-C390-4453-9EC8-5DDADB223BCC}" srcOrd="2" destOrd="0" presId="urn:microsoft.com/office/officeart/2018/2/layout/IconVerticalSolidList"/>
    <dgm:cxn modelId="{2729797E-2489-423B-BC2F-D28DF7688F1C}" type="presParOf" srcId="{E1264B6E-538A-4F09-91B8-9515F2371400}" destId="{C0CC3A88-71A6-40CE-B6C2-77E33BBED338}" srcOrd="3" destOrd="0" presId="urn:microsoft.com/office/officeart/2018/2/layout/IconVerticalSolidList"/>
    <dgm:cxn modelId="{5B7A65DF-66EB-4708-A726-5823F7FD019D}" type="presParOf" srcId="{26109212-93FE-43FD-9318-8BCA7E8FA60C}" destId="{3D4F2AC6-E488-4587-8B6E-EC36699B993A}" srcOrd="1" destOrd="0" presId="urn:microsoft.com/office/officeart/2018/2/layout/IconVerticalSolidList"/>
    <dgm:cxn modelId="{0D8728A2-D9CA-49F4-B5AA-C7886BF30DEB}" type="presParOf" srcId="{26109212-93FE-43FD-9318-8BCA7E8FA60C}" destId="{8913DDE0-B7DF-4489-8C34-D9DBC6E7BC77}" srcOrd="2" destOrd="0" presId="urn:microsoft.com/office/officeart/2018/2/layout/IconVerticalSolidList"/>
    <dgm:cxn modelId="{9FBAE340-CE94-4B0B-9AC1-C2CCA35BBA0D}" type="presParOf" srcId="{8913DDE0-B7DF-4489-8C34-D9DBC6E7BC77}" destId="{151C60EA-2E11-4415-80D1-3716D064165B}" srcOrd="0" destOrd="0" presId="urn:microsoft.com/office/officeart/2018/2/layout/IconVerticalSolidList"/>
    <dgm:cxn modelId="{E1177A81-864B-4168-A033-0B71C322C626}" type="presParOf" srcId="{8913DDE0-B7DF-4489-8C34-D9DBC6E7BC77}" destId="{5BF5C967-F3C1-4687-A3FE-D5F8D8FBA26D}" srcOrd="1" destOrd="0" presId="urn:microsoft.com/office/officeart/2018/2/layout/IconVerticalSolidList"/>
    <dgm:cxn modelId="{00DD68C7-59FA-412A-ADA8-8DF099C7E4A9}" type="presParOf" srcId="{8913DDE0-B7DF-4489-8C34-D9DBC6E7BC77}" destId="{9D829A2C-8D2D-427E-AD3F-3D42D408BC9C}" srcOrd="2" destOrd="0" presId="urn:microsoft.com/office/officeart/2018/2/layout/IconVerticalSolidList"/>
    <dgm:cxn modelId="{CA7729D4-882C-4D00-93E6-D71F5BF0A740}" type="presParOf" srcId="{8913DDE0-B7DF-4489-8C34-D9DBC6E7BC77}" destId="{A5BC06D7-15DD-46FF-944E-FE4F013DC26E}" srcOrd="3" destOrd="0" presId="urn:microsoft.com/office/officeart/2018/2/layout/IconVerticalSolidList"/>
    <dgm:cxn modelId="{9CFA2B20-9C61-4CFD-BF84-5A915A97D51F}" type="presParOf" srcId="{26109212-93FE-43FD-9318-8BCA7E8FA60C}" destId="{D3F25C2B-5A2A-4B18-B11B-8E2335743949}" srcOrd="3" destOrd="0" presId="urn:microsoft.com/office/officeart/2018/2/layout/IconVerticalSolidList"/>
    <dgm:cxn modelId="{091B7B5F-7957-4C3B-9B34-BFC5335F79C9}" type="presParOf" srcId="{26109212-93FE-43FD-9318-8BCA7E8FA60C}" destId="{E9AF4B58-ADCB-415E-9CEE-9355B70702EC}" srcOrd="4" destOrd="0" presId="urn:microsoft.com/office/officeart/2018/2/layout/IconVerticalSolidList"/>
    <dgm:cxn modelId="{4C8746B0-0683-419B-9FDE-33CCBBCF26ED}" type="presParOf" srcId="{E9AF4B58-ADCB-415E-9CEE-9355B70702EC}" destId="{CCB697E1-D692-4171-8579-9F6F26A7A716}" srcOrd="0" destOrd="0" presId="urn:microsoft.com/office/officeart/2018/2/layout/IconVerticalSolidList"/>
    <dgm:cxn modelId="{A58D38A4-A136-4E10-83A7-ED3244D553B7}" type="presParOf" srcId="{E9AF4B58-ADCB-415E-9CEE-9355B70702EC}" destId="{97D865C6-8FB5-43DC-B1E1-BE9DF4AE4583}" srcOrd="1" destOrd="0" presId="urn:microsoft.com/office/officeart/2018/2/layout/IconVerticalSolidList"/>
    <dgm:cxn modelId="{F7225EDF-8845-4141-9E54-5A557134DBC1}" type="presParOf" srcId="{E9AF4B58-ADCB-415E-9CEE-9355B70702EC}" destId="{31FF324F-4DEA-429A-8643-D71141709720}" srcOrd="2" destOrd="0" presId="urn:microsoft.com/office/officeart/2018/2/layout/IconVerticalSolidList"/>
    <dgm:cxn modelId="{CECBE837-0FCC-4C40-88EE-2043AD4ED499}" type="presParOf" srcId="{E9AF4B58-ADCB-415E-9CEE-9355B70702EC}" destId="{AC20F86B-84CF-403D-A6B3-2AC5AE078C14}" srcOrd="3" destOrd="0" presId="urn:microsoft.com/office/officeart/2018/2/layout/IconVerticalSolidList"/>
    <dgm:cxn modelId="{00A2C691-08A0-40AC-BDEF-BE6F9149101A}" type="presParOf" srcId="{26109212-93FE-43FD-9318-8BCA7E8FA60C}" destId="{11D664AA-2C15-42B0-B2A0-D9F74984AE6A}" srcOrd="5" destOrd="0" presId="urn:microsoft.com/office/officeart/2018/2/layout/IconVerticalSolidList"/>
    <dgm:cxn modelId="{191373CF-E81A-468D-B599-197AA658CF65}" type="presParOf" srcId="{26109212-93FE-43FD-9318-8BCA7E8FA60C}" destId="{08F10B06-9475-4F49-835A-ACDD461C4CFF}" srcOrd="6" destOrd="0" presId="urn:microsoft.com/office/officeart/2018/2/layout/IconVerticalSolidList"/>
    <dgm:cxn modelId="{6DD73ED2-CE3D-4331-97E2-64078B1F4873}" type="presParOf" srcId="{08F10B06-9475-4F49-835A-ACDD461C4CFF}" destId="{1F1D3CC1-F349-492A-9192-852547DC9038}" srcOrd="0" destOrd="0" presId="urn:microsoft.com/office/officeart/2018/2/layout/IconVerticalSolidList"/>
    <dgm:cxn modelId="{C41C1DA1-322D-400C-91D0-8E53264D7A53}" type="presParOf" srcId="{08F10B06-9475-4F49-835A-ACDD461C4CFF}" destId="{AE08D459-CE2C-4DEF-BC7F-D04951B1A7A3}" srcOrd="1" destOrd="0" presId="urn:microsoft.com/office/officeart/2018/2/layout/IconVerticalSolidList"/>
    <dgm:cxn modelId="{22BC5E31-4978-4716-997D-6C44948A64FB}" type="presParOf" srcId="{08F10B06-9475-4F49-835A-ACDD461C4CFF}" destId="{B416FF6F-1F63-480F-857B-A1B7C907937B}" srcOrd="2" destOrd="0" presId="urn:microsoft.com/office/officeart/2018/2/layout/IconVerticalSolidList"/>
    <dgm:cxn modelId="{41EF940E-8B4D-48C9-83E4-3CA3F6973E79}" type="presParOf" srcId="{08F10B06-9475-4F49-835A-ACDD461C4CFF}" destId="{E2550FE9-4258-461A-9D8D-A92FCA93EE7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3D28BF-BC55-4B3D-A014-6EE3F84A104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70C0766-63EE-4658-B98E-9A83C631E866}">
      <dgm:prSet/>
      <dgm:spPr/>
      <dgm:t>
        <a:bodyPr/>
        <a:lstStyle/>
        <a:p>
          <a:r>
            <a:rPr lang="en-US" b="0" i="0" dirty="0"/>
            <a:t>Bipartisan support for prior authorization reform</a:t>
          </a:r>
          <a:endParaRPr lang="en-US" dirty="0"/>
        </a:p>
      </dgm:t>
    </dgm:pt>
    <dgm:pt modelId="{C1528282-50DF-414B-9164-0BC5E2F9ED20}" type="parTrans" cxnId="{9EFB5BA8-BC54-445A-822D-AA97A59842BC}">
      <dgm:prSet/>
      <dgm:spPr/>
      <dgm:t>
        <a:bodyPr/>
        <a:lstStyle/>
        <a:p>
          <a:endParaRPr lang="en-US"/>
        </a:p>
      </dgm:t>
    </dgm:pt>
    <dgm:pt modelId="{5217A82B-AFC1-436D-90C7-B10290887922}" type="sibTrans" cxnId="{9EFB5BA8-BC54-445A-822D-AA97A59842BC}">
      <dgm:prSet/>
      <dgm:spPr/>
      <dgm:t>
        <a:bodyPr/>
        <a:lstStyle/>
        <a:p>
          <a:endParaRPr lang="en-US"/>
        </a:p>
      </dgm:t>
    </dgm:pt>
    <dgm:pt modelId="{6C3FDB4F-2095-4577-8109-7098F6C0BBEF}">
      <dgm:prSet/>
      <dgm:spPr/>
      <dgm:t>
        <a:bodyPr/>
        <a:lstStyle/>
        <a:p>
          <a:r>
            <a:rPr lang="en-US" b="0" i="0" dirty="0"/>
            <a:t>Surprise billing and arbitration rule refinements</a:t>
          </a:r>
          <a:endParaRPr lang="en-US" dirty="0"/>
        </a:p>
      </dgm:t>
    </dgm:pt>
    <dgm:pt modelId="{72E3D883-B95D-4012-B3F5-1DC9CBA1D6AB}" type="parTrans" cxnId="{E353EAA8-672C-4E56-8E74-5DDB737CD86F}">
      <dgm:prSet/>
      <dgm:spPr/>
      <dgm:t>
        <a:bodyPr/>
        <a:lstStyle/>
        <a:p>
          <a:endParaRPr lang="en-US"/>
        </a:p>
      </dgm:t>
    </dgm:pt>
    <dgm:pt modelId="{6BF36CEF-11F6-43B2-B97A-F608532797D2}" type="sibTrans" cxnId="{E353EAA8-672C-4E56-8E74-5DDB737CD86F}">
      <dgm:prSet/>
      <dgm:spPr/>
      <dgm:t>
        <a:bodyPr/>
        <a:lstStyle/>
        <a:p>
          <a:endParaRPr lang="en-US"/>
        </a:p>
      </dgm:t>
    </dgm:pt>
    <dgm:pt modelId="{EF48AF86-DFDE-433F-A4FC-3845FB48FCC5}">
      <dgm:prSet/>
      <dgm:spPr/>
      <dgm:t>
        <a:bodyPr/>
        <a:lstStyle/>
        <a:p>
          <a:r>
            <a:rPr lang="en-US" b="0" i="0" dirty="0"/>
            <a:t>Addressing payer delays and prompt payment requirements</a:t>
          </a:r>
          <a:endParaRPr lang="en-US" dirty="0"/>
        </a:p>
      </dgm:t>
    </dgm:pt>
    <dgm:pt modelId="{56FE8434-0804-42D6-8D63-51E751DE3C27}" type="parTrans" cxnId="{E82FA018-BA53-4DCB-98FC-82993C945856}">
      <dgm:prSet/>
      <dgm:spPr/>
      <dgm:t>
        <a:bodyPr/>
        <a:lstStyle/>
        <a:p>
          <a:endParaRPr lang="en-US"/>
        </a:p>
      </dgm:t>
    </dgm:pt>
    <dgm:pt modelId="{D0002962-478E-4E28-A8E2-F1875757537F}" type="sibTrans" cxnId="{E82FA018-BA53-4DCB-98FC-82993C945856}">
      <dgm:prSet/>
      <dgm:spPr/>
      <dgm:t>
        <a:bodyPr/>
        <a:lstStyle/>
        <a:p>
          <a:endParaRPr lang="en-US"/>
        </a:p>
      </dgm:t>
    </dgm:pt>
    <dgm:pt modelId="{F68D6EAF-A884-4A59-AD7C-7A91046FE3F3}">
      <dgm:prSet/>
      <dgm:spPr/>
      <dgm:t>
        <a:bodyPr/>
        <a:lstStyle/>
        <a:p>
          <a:r>
            <a:rPr lang="en-US" b="0" i="0" dirty="0"/>
            <a:t>Increased attention on rural and critical access hospitals</a:t>
          </a:r>
          <a:endParaRPr lang="en-US" dirty="0"/>
        </a:p>
      </dgm:t>
    </dgm:pt>
    <dgm:pt modelId="{B6AF50A1-156A-4B28-AE96-3A7D6E802403}" type="parTrans" cxnId="{8F74D789-D5B0-4856-835D-487D6058B5B4}">
      <dgm:prSet/>
      <dgm:spPr/>
      <dgm:t>
        <a:bodyPr/>
        <a:lstStyle/>
        <a:p>
          <a:endParaRPr lang="en-US"/>
        </a:p>
      </dgm:t>
    </dgm:pt>
    <dgm:pt modelId="{B528FB9D-132F-4F05-B1F5-F74F8787C5BF}" type="sibTrans" cxnId="{8F74D789-D5B0-4856-835D-487D6058B5B4}">
      <dgm:prSet/>
      <dgm:spPr/>
      <dgm:t>
        <a:bodyPr/>
        <a:lstStyle/>
        <a:p>
          <a:endParaRPr lang="en-US"/>
        </a:p>
      </dgm:t>
    </dgm:pt>
    <dgm:pt modelId="{E3A0F43B-D1B3-4E73-A8E8-36B8D07FAEC6}" type="pres">
      <dgm:prSet presAssocID="{E03D28BF-BC55-4B3D-A014-6EE3F84A1043}" presName="root" presStyleCnt="0">
        <dgm:presLayoutVars>
          <dgm:dir/>
          <dgm:resizeHandles val="exact"/>
        </dgm:presLayoutVars>
      </dgm:prSet>
      <dgm:spPr/>
    </dgm:pt>
    <dgm:pt modelId="{8A3A6673-297D-428E-A38C-5AC5F5E6F204}" type="pres">
      <dgm:prSet presAssocID="{970C0766-63EE-4658-B98E-9A83C631E866}" presName="compNode" presStyleCnt="0"/>
      <dgm:spPr/>
    </dgm:pt>
    <dgm:pt modelId="{B957FB4A-CB73-455D-B890-A356B3EC5E3D}" type="pres">
      <dgm:prSet presAssocID="{970C0766-63EE-4658-B98E-9A83C631E866}" presName="bgRect" presStyleLbl="bgShp" presStyleIdx="0" presStyleCnt="4"/>
      <dgm:spPr/>
    </dgm:pt>
    <dgm:pt modelId="{579A719F-1631-4A8F-BA6C-9C38F654A677}" type="pres">
      <dgm:prSet presAssocID="{970C0766-63EE-4658-B98E-9A83C631E86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247534C-7760-4391-9B37-4B9C7B73E20D}" type="pres">
      <dgm:prSet presAssocID="{970C0766-63EE-4658-B98E-9A83C631E866}" presName="spaceRect" presStyleCnt="0"/>
      <dgm:spPr/>
    </dgm:pt>
    <dgm:pt modelId="{41927DBC-44A1-4A98-A255-BC8DBA2DA8F9}" type="pres">
      <dgm:prSet presAssocID="{970C0766-63EE-4658-B98E-9A83C631E866}" presName="parTx" presStyleLbl="revTx" presStyleIdx="0" presStyleCnt="4">
        <dgm:presLayoutVars>
          <dgm:chMax val="0"/>
          <dgm:chPref val="0"/>
        </dgm:presLayoutVars>
      </dgm:prSet>
      <dgm:spPr/>
    </dgm:pt>
    <dgm:pt modelId="{9194951F-9602-4427-AF80-FB64692A1758}" type="pres">
      <dgm:prSet presAssocID="{5217A82B-AFC1-436D-90C7-B10290887922}" presName="sibTrans" presStyleCnt="0"/>
      <dgm:spPr/>
    </dgm:pt>
    <dgm:pt modelId="{93BF3014-689E-4E33-AA5A-5761F96DEF6A}" type="pres">
      <dgm:prSet presAssocID="{6C3FDB4F-2095-4577-8109-7098F6C0BBEF}" presName="compNode" presStyleCnt="0"/>
      <dgm:spPr/>
    </dgm:pt>
    <dgm:pt modelId="{5579E285-EC81-4DA9-BBC2-7CB1E543F1D4}" type="pres">
      <dgm:prSet presAssocID="{6C3FDB4F-2095-4577-8109-7098F6C0BBEF}" presName="bgRect" presStyleLbl="bgShp" presStyleIdx="1" presStyleCnt="4"/>
      <dgm:spPr/>
    </dgm:pt>
    <dgm:pt modelId="{56816EA2-1441-4568-A2BC-C1B994D90AA4}" type="pres">
      <dgm:prSet presAssocID="{6C3FDB4F-2095-4577-8109-7098F6C0BBE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0B0495F-9E7C-4D95-BCED-BA49C474653F}" type="pres">
      <dgm:prSet presAssocID="{6C3FDB4F-2095-4577-8109-7098F6C0BBEF}" presName="spaceRect" presStyleCnt="0"/>
      <dgm:spPr/>
    </dgm:pt>
    <dgm:pt modelId="{3F5A9C41-7861-4857-9168-B04D288B0113}" type="pres">
      <dgm:prSet presAssocID="{6C3FDB4F-2095-4577-8109-7098F6C0BBEF}" presName="parTx" presStyleLbl="revTx" presStyleIdx="1" presStyleCnt="4">
        <dgm:presLayoutVars>
          <dgm:chMax val="0"/>
          <dgm:chPref val="0"/>
        </dgm:presLayoutVars>
      </dgm:prSet>
      <dgm:spPr/>
    </dgm:pt>
    <dgm:pt modelId="{0ACB2C4C-7FD6-4C37-9E17-057AE217ACAD}" type="pres">
      <dgm:prSet presAssocID="{6BF36CEF-11F6-43B2-B97A-F608532797D2}" presName="sibTrans" presStyleCnt="0"/>
      <dgm:spPr/>
    </dgm:pt>
    <dgm:pt modelId="{23F183B7-D947-45D4-B959-5CD7B00C1925}" type="pres">
      <dgm:prSet presAssocID="{EF48AF86-DFDE-433F-A4FC-3845FB48FCC5}" presName="compNode" presStyleCnt="0"/>
      <dgm:spPr/>
    </dgm:pt>
    <dgm:pt modelId="{1ED7B25D-84CF-4928-9932-78F16A14FD1A}" type="pres">
      <dgm:prSet presAssocID="{EF48AF86-DFDE-433F-A4FC-3845FB48FCC5}" presName="bgRect" presStyleLbl="bgShp" presStyleIdx="2" presStyleCnt="4"/>
      <dgm:spPr/>
    </dgm:pt>
    <dgm:pt modelId="{DC0C169F-836F-494A-83A8-6A682B19F2A5}" type="pres">
      <dgm:prSet presAssocID="{EF48AF86-DFDE-433F-A4FC-3845FB48FCC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8CF8F23B-FC07-43B6-9CAF-C286047C8D97}" type="pres">
      <dgm:prSet presAssocID="{EF48AF86-DFDE-433F-A4FC-3845FB48FCC5}" presName="spaceRect" presStyleCnt="0"/>
      <dgm:spPr/>
    </dgm:pt>
    <dgm:pt modelId="{60035E67-AC99-4B20-92B8-495FBB9CDDC8}" type="pres">
      <dgm:prSet presAssocID="{EF48AF86-DFDE-433F-A4FC-3845FB48FCC5}" presName="parTx" presStyleLbl="revTx" presStyleIdx="2" presStyleCnt="4">
        <dgm:presLayoutVars>
          <dgm:chMax val="0"/>
          <dgm:chPref val="0"/>
        </dgm:presLayoutVars>
      </dgm:prSet>
      <dgm:spPr/>
    </dgm:pt>
    <dgm:pt modelId="{8C3AEED0-0304-4828-8009-3A3B5F21636F}" type="pres">
      <dgm:prSet presAssocID="{D0002962-478E-4E28-A8E2-F1875757537F}" presName="sibTrans" presStyleCnt="0"/>
      <dgm:spPr/>
    </dgm:pt>
    <dgm:pt modelId="{6DB598AD-5C81-404B-8AB8-635525272628}" type="pres">
      <dgm:prSet presAssocID="{F68D6EAF-A884-4A59-AD7C-7A91046FE3F3}" presName="compNode" presStyleCnt="0"/>
      <dgm:spPr/>
    </dgm:pt>
    <dgm:pt modelId="{E0856353-F132-4570-A41C-9E20929C7EBE}" type="pres">
      <dgm:prSet presAssocID="{F68D6EAF-A884-4A59-AD7C-7A91046FE3F3}" presName="bgRect" presStyleLbl="bgShp" presStyleIdx="3" presStyleCnt="4"/>
      <dgm:spPr/>
    </dgm:pt>
    <dgm:pt modelId="{DDC08B85-35DB-4A46-94C0-E192F59ABA77}" type="pres">
      <dgm:prSet presAssocID="{F68D6EAF-A884-4A59-AD7C-7A91046FE3F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2F272DE1-1067-4890-8469-49B16BDCBE69}" type="pres">
      <dgm:prSet presAssocID="{F68D6EAF-A884-4A59-AD7C-7A91046FE3F3}" presName="spaceRect" presStyleCnt="0"/>
      <dgm:spPr/>
    </dgm:pt>
    <dgm:pt modelId="{80E4D62A-E650-4326-BBFA-FB181C7DBD41}" type="pres">
      <dgm:prSet presAssocID="{F68D6EAF-A884-4A59-AD7C-7A91046FE3F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82FA018-BA53-4DCB-98FC-82993C945856}" srcId="{E03D28BF-BC55-4B3D-A014-6EE3F84A1043}" destId="{EF48AF86-DFDE-433F-A4FC-3845FB48FCC5}" srcOrd="2" destOrd="0" parTransId="{56FE8434-0804-42D6-8D63-51E751DE3C27}" sibTransId="{D0002962-478E-4E28-A8E2-F1875757537F}"/>
    <dgm:cxn modelId="{E5CD401F-B7DE-44B6-80E1-3E0955A10ED4}" type="presOf" srcId="{6C3FDB4F-2095-4577-8109-7098F6C0BBEF}" destId="{3F5A9C41-7861-4857-9168-B04D288B0113}" srcOrd="0" destOrd="0" presId="urn:microsoft.com/office/officeart/2018/2/layout/IconVerticalSolidList"/>
    <dgm:cxn modelId="{9C9D5287-57A3-4621-B10D-CD2A2485289F}" type="presOf" srcId="{E03D28BF-BC55-4B3D-A014-6EE3F84A1043}" destId="{E3A0F43B-D1B3-4E73-A8E8-36B8D07FAEC6}" srcOrd="0" destOrd="0" presId="urn:microsoft.com/office/officeart/2018/2/layout/IconVerticalSolidList"/>
    <dgm:cxn modelId="{8F74D789-D5B0-4856-835D-487D6058B5B4}" srcId="{E03D28BF-BC55-4B3D-A014-6EE3F84A1043}" destId="{F68D6EAF-A884-4A59-AD7C-7A91046FE3F3}" srcOrd="3" destOrd="0" parTransId="{B6AF50A1-156A-4B28-AE96-3A7D6E802403}" sibTransId="{B528FB9D-132F-4F05-B1F5-F74F8787C5BF}"/>
    <dgm:cxn modelId="{36519294-10BE-476C-9052-BD8B14A39976}" type="presOf" srcId="{F68D6EAF-A884-4A59-AD7C-7A91046FE3F3}" destId="{80E4D62A-E650-4326-BBFA-FB181C7DBD41}" srcOrd="0" destOrd="0" presId="urn:microsoft.com/office/officeart/2018/2/layout/IconVerticalSolidList"/>
    <dgm:cxn modelId="{9EFB5BA8-BC54-445A-822D-AA97A59842BC}" srcId="{E03D28BF-BC55-4B3D-A014-6EE3F84A1043}" destId="{970C0766-63EE-4658-B98E-9A83C631E866}" srcOrd="0" destOrd="0" parTransId="{C1528282-50DF-414B-9164-0BC5E2F9ED20}" sibTransId="{5217A82B-AFC1-436D-90C7-B10290887922}"/>
    <dgm:cxn modelId="{E353EAA8-672C-4E56-8E74-5DDB737CD86F}" srcId="{E03D28BF-BC55-4B3D-A014-6EE3F84A1043}" destId="{6C3FDB4F-2095-4577-8109-7098F6C0BBEF}" srcOrd="1" destOrd="0" parTransId="{72E3D883-B95D-4012-B3F5-1DC9CBA1D6AB}" sibTransId="{6BF36CEF-11F6-43B2-B97A-F608532797D2}"/>
    <dgm:cxn modelId="{A4F96FC8-C1AA-4EF1-B609-5AD7128AD476}" type="presOf" srcId="{970C0766-63EE-4658-B98E-9A83C631E866}" destId="{41927DBC-44A1-4A98-A255-BC8DBA2DA8F9}" srcOrd="0" destOrd="0" presId="urn:microsoft.com/office/officeart/2018/2/layout/IconVerticalSolidList"/>
    <dgm:cxn modelId="{D2D936E2-5698-478E-A064-361861385053}" type="presOf" srcId="{EF48AF86-DFDE-433F-A4FC-3845FB48FCC5}" destId="{60035E67-AC99-4B20-92B8-495FBB9CDDC8}" srcOrd="0" destOrd="0" presId="urn:microsoft.com/office/officeart/2018/2/layout/IconVerticalSolidList"/>
    <dgm:cxn modelId="{E69192EF-CEDD-46D5-9DC3-CD8FB9F81F9A}" type="presParOf" srcId="{E3A0F43B-D1B3-4E73-A8E8-36B8D07FAEC6}" destId="{8A3A6673-297D-428E-A38C-5AC5F5E6F204}" srcOrd="0" destOrd="0" presId="urn:microsoft.com/office/officeart/2018/2/layout/IconVerticalSolidList"/>
    <dgm:cxn modelId="{AD58AC24-1356-4913-968A-FC54B57D0475}" type="presParOf" srcId="{8A3A6673-297D-428E-A38C-5AC5F5E6F204}" destId="{B957FB4A-CB73-455D-B890-A356B3EC5E3D}" srcOrd="0" destOrd="0" presId="urn:microsoft.com/office/officeart/2018/2/layout/IconVerticalSolidList"/>
    <dgm:cxn modelId="{63EE6C5E-BABE-43E4-8331-341E2EA0A64E}" type="presParOf" srcId="{8A3A6673-297D-428E-A38C-5AC5F5E6F204}" destId="{579A719F-1631-4A8F-BA6C-9C38F654A677}" srcOrd="1" destOrd="0" presId="urn:microsoft.com/office/officeart/2018/2/layout/IconVerticalSolidList"/>
    <dgm:cxn modelId="{F6EEC3D6-CFF8-4A84-9AAD-1A750197A8EE}" type="presParOf" srcId="{8A3A6673-297D-428E-A38C-5AC5F5E6F204}" destId="{F247534C-7760-4391-9B37-4B9C7B73E20D}" srcOrd="2" destOrd="0" presId="urn:microsoft.com/office/officeart/2018/2/layout/IconVerticalSolidList"/>
    <dgm:cxn modelId="{A9311914-509D-45DE-8B6E-A75095004C54}" type="presParOf" srcId="{8A3A6673-297D-428E-A38C-5AC5F5E6F204}" destId="{41927DBC-44A1-4A98-A255-BC8DBA2DA8F9}" srcOrd="3" destOrd="0" presId="urn:microsoft.com/office/officeart/2018/2/layout/IconVerticalSolidList"/>
    <dgm:cxn modelId="{229F2D37-DFC5-4DFF-8366-8145CAAFAD80}" type="presParOf" srcId="{E3A0F43B-D1B3-4E73-A8E8-36B8D07FAEC6}" destId="{9194951F-9602-4427-AF80-FB64692A1758}" srcOrd="1" destOrd="0" presId="urn:microsoft.com/office/officeart/2018/2/layout/IconVerticalSolidList"/>
    <dgm:cxn modelId="{8FFF052A-3773-48E9-BF34-449B2ACDF2CC}" type="presParOf" srcId="{E3A0F43B-D1B3-4E73-A8E8-36B8D07FAEC6}" destId="{93BF3014-689E-4E33-AA5A-5761F96DEF6A}" srcOrd="2" destOrd="0" presId="urn:microsoft.com/office/officeart/2018/2/layout/IconVerticalSolidList"/>
    <dgm:cxn modelId="{44511214-7EA0-48DF-938F-35517295B1E6}" type="presParOf" srcId="{93BF3014-689E-4E33-AA5A-5761F96DEF6A}" destId="{5579E285-EC81-4DA9-BBC2-7CB1E543F1D4}" srcOrd="0" destOrd="0" presId="urn:microsoft.com/office/officeart/2018/2/layout/IconVerticalSolidList"/>
    <dgm:cxn modelId="{52582D3A-BBC7-4F68-9CD6-EA6659B8228B}" type="presParOf" srcId="{93BF3014-689E-4E33-AA5A-5761F96DEF6A}" destId="{56816EA2-1441-4568-A2BC-C1B994D90AA4}" srcOrd="1" destOrd="0" presId="urn:microsoft.com/office/officeart/2018/2/layout/IconVerticalSolidList"/>
    <dgm:cxn modelId="{B8C56804-EFF7-4711-B22E-A17D8A575C84}" type="presParOf" srcId="{93BF3014-689E-4E33-AA5A-5761F96DEF6A}" destId="{20B0495F-9E7C-4D95-BCED-BA49C474653F}" srcOrd="2" destOrd="0" presId="urn:microsoft.com/office/officeart/2018/2/layout/IconVerticalSolidList"/>
    <dgm:cxn modelId="{C3368F73-9A99-4571-A8ED-F4139CAF7F9E}" type="presParOf" srcId="{93BF3014-689E-4E33-AA5A-5761F96DEF6A}" destId="{3F5A9C41-7861-4857-9168-B04D288B0113}" srcOrd="3" destOrd="0" presId="urn:microsoft.com/office/officeart/2018/2/layout/IconVerticalSolidList"/>
    <dgm:cxn modelId="{067E1AB4-BB43-475E-A599-6AF012C11191}" type="presParOf" srcId="{E3A0F43B-D1B3-4E73-A8E8-36B8D07FAEC6}" destId="{0ACB2C4C-7FD6-4C37-9E17-057AE217ACAD}" srcOrd="3" destOrd="0" presId="urn:microsoft.com/office/officeart/2018/2/layout/IconVerticalSolidList"/>
    <dgm:cxn modelId="{64429425-76F1-46E5-B34E-42E255D78165}" type="presParOf" srcId="{E3A0F43B-D1B3-4E73-A8E8-36B8D07FAEC6}" destId="{23F183B7-D947-45D4-B959-5CD7B00C1925}" srcOrd="4" destOrd="0" presId="urn:microsoft.com/office/officeart/2018/2/layout/IconVerticalSolidList"/>
    <dgm:cxn modelId="{669FF974-94B3-4CBD-ACE4-C6F699671DCF}" type="presParOf" srcId="{23F183B7-D947-45D4-B959-5CD7B00C1925}" destId="{1ED7B25D-84CF-4928-9932-78F16A14FD1A}" srcOrd="0" destOrd="0" presId="urn:microsoft.com/office/officeart/2018/2/layout/IconVerticalSolidList"/>
    <dgm:cxn modelId="{008878B1-9804-41F3-A5AC-6E625A958A22}" type="presParOf" srcId="{23F183B7-D947-45D4-B959-5CD7B00C1925}" destId="{DC0C169F-836F-494A-83A8-6A682B19F2A5}" srcOrd="1" destOrd="0" presId="urn:microsoft.com/office/officeart/2018/2/layout/IconVerticalSolidList"/>
    <dgm:cxn modelId="{E835B466-35E9-4CA2-8859-4E716EAB0CDB}" type="presParOf" srcId="{23F183B7-D947-45D4-B959-5CD7B00C1925}" destId="{8CF8F23B-FC07-43B6-9CAF-C286047C8D97}" srcOrd="2" destOrd="0" presId="urn:microsoft.com/office/officeart/2018/2/layout/IconVerticalSolidList"/>
    <dgm:cxn modelId="{BA2BB7C6-A066-4A7A-879F-B28523D75290}" type="presParOf" srcId="{23F183B7-D947-45D4-B959-5CD7B00C1925}" destId="{60035E67-AC99-4B20-92B8-495FBB9CDDC8}" srcOrd="3" destOrd="0" presId="urn:microsoft.com/office/officeart/2018/2/layout/IconVerticalSolidList"/>
    <dgm:cxn modelId="{368D29FA-BCC8-43AC-A3AA-12C1FBCF7C27}" type="presParOf" srcId="{E3A0F43B-D1B3-4E73-A8E8-36B8D07FAEC6}" destId="{8C3AEED0-0304-4828-8009-3A3B5F21636F}" srcOrd="5" destOrd="0" presId="urn:microsoft.com/office/officeart/2018/2/layout/IconVerticalSolidList"/>
    <dgm:cxn modelId="{22079F58-AC40-46D8-B91D-BD919E32D86C}" type="presParOf" srcId="{E3A0F43B-D1B3-4E73-A8E8-36B8D07FAEC6}" destId="{6DB598AD-5C81-404B-8AB8-635525272628}" srcOrd="6" destOrd="0" presId="urn:microsoft.com/office/officeart/2018/2/layout/IconVerticalSolidList"/>
    <dgm:cxn modelId="{EE14F1A4-8B2E-4435-A27C-292433773205}" type="presParOf" srcId="{6DB598AD-5C81-404B-8AB8-635525272628}" destId="{E0856353-F132-4570-A41C-9E20929C7EBE}" srcOrd="0" destOrd="0" presId="urn:microsoft.com/office/officeart/2018/2/layout/IconVerticalSolidList"/>
    <dgm:cxn modelId="{3537E282-3425-4894-A183-4C0192E44FFF}" type="presParOf" srcId="{6DB598AD-5C81-404B-8AB8-635525272628}" destId="{DDC08B85-35DB-4A46-94C0-E192F59ABA77}" srcOrd="1" destOrd="0" presId="urn:microsoft.com/office/officeart/2018/2/layout/IconVerticalSolidList"/>
    <dgm:cxn modelId="{79AFC995-5262-4A74-823B-8429E04FBA84}" type="presParOf" srcId="{6DB598AD-5C81-404B-8AB8-635525272628}" destId="{2F272DE1-1067-4890-8469-49B16BDCBE69}" srcOrd="2" destOrd="0" presId="urn:microsoft.com/office/officeart/2018/2/layout/IconVerticalSolidList"/>
    <dgm:cxn modelId="{E3CF7BC0-C2A7-42AB-B155-02F8DAB39F9F}" type="presParOf" srcId="{6DB598AD-5C81-404B-8AB8-635525272628}" destId="{80E4D62A-E650-4326-BBFA-FB181C7DBD4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83162-807C-4595-A158-6F31F1702F75}">
      <dsp:nvSpPr>
        <dsp:cNvPr id="0" name=""/>
        <dsp:cNvSpPr/>
      </dsp:nvSpPr>
      <dsp:spPr>
        <a:xfrm>
          <a:off x="0" y="852586"/>
          <a:ext cx="4793456" cy="15740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C2E14-9B35-4C39-8279-564B5DC3194B}">
      <dsp:nvSpPr>
        <dsp:cNvPr id="0" name=""/>
        <dsp:cNvSpPr/>
      </dsp:nvSpPr>
      <dsp:spPr>
        <a:xfrm>
          <a:off x="476136" y="1206738"/>
          <a:ext cx="865703" cy="8657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20B00-648E-440C-A356-51DA3D801BD8}">
      <dsp:nvSpPr>
        <dsp:cNvPr id="0" name=""/>
        <dsp:cNvSpPr/>
      </dsp:nvSpPr>
      <dsp:spPr>
        <a:xfrm>
          <a:off x="1817977" y="852586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Presented by: Marcus Morrow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2nd Vice President, IL AAHAM /SAC</a:t>
          </a:r>
          <a:endParaRPr lang="en-US" sz="2000" kern="1200" dirty="0"/>
        </a:p>
      </dsp:txBody>
      <dsp:txXfrm>
        <a:off x="1817977" y="852586"/>
        <a:ext cx="2975478" cy="1574006"/>
      </dsp:txXfrm>
    </dsp:sp>
    <dsp:sp modelId="{FD0B3885-82C4-43F3-BEDE-725F2EEBC642}">
      <dsp:nvSpPr>
        <dsp:cNvPr id="0" name=""/>
        <dsp:cNvSpPr/>
      </dsp:nvSpPr>
      <dsp:spPr>
        <a:xfrm>
          <a:off x="0" y="2820094"/>
          <a:ext cx="4793456" cy="15740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8F69E6-BD59-4AD1-BACC-32D74CA1ECAE}">
      <dsp:nvSpPr>
        <dsp:cNvPr id="0" name=""/>
        <dsp:cNvSpPr/>
      </dsp:nvSpPr>
      <dsp:spPr>
        <a:xfrm>
          <a:off x="476136" y="3174245"/>
          <a:ext cx="865703" cy="8657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7761F-E26C-43BC-AAC8-50E629C08443}">
      <dsp:nvSpPr>
        <dsp:cNvPr id="0" name=""/>
        <dsp:cNvSpPr/>
      </dsp:nvSpPr>
      <dsp:spPr>
        <a:xfrm>
          <a:off x="1817977" y="2820094"/>
          <a:ext cx="2975478" cy="1574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82" tIns="166582" rIns="166582" bIns="16658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Date: 11/14/2025</a:t>
          </a:r>
          <a:endParaRPr lang="en-US" sz="2000" kern="1200" dirty="0"/>
        </a:p>
      </dsp:txBody>
      <dsp:txXfrm>
        <a:off x="1817977" y="2820094"/>
        <a:ext cx="2975478" cy="15740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08FBC-0E52-48FF-AF0E-B451146F871B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96ECDE-F7A8-4503-853F-3D513D82720C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95AF3-0F39-4033-B2AC-E5E7B5A43005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Maintain documentation for IDR disputes</a:t>
          </a:r>
          <a:endParaRPr lang="en-US" sz="2000" kern="1200" dirty="0"/>
        </a:p>
      </dsp:txBody>
      <dsp:txXfrm>
        <a:off x="1274714" y="2177"/>
        <a:ext cx="3518741" cy="1103648"/>
      </dsp:txXfrm>
    </dsp:sp>
    <dsp:sp modelId="{A7B8030F-E9A0-42E3-A65D-77925FCFE4A1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71CF6-4B72-4F68-8F13-AB649F51660D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47689-873C-4E0D-B000-1D918187083C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Audit payer underpayments consistently</a:t>
          </a:r>
          <a:endParaRPr lang="en-US" sz="2000" kern="1200" dirty="0"/>
        </a:p>
      </dsp:txBody>
      <dsp:txXfrm>
        <a:off x="1274714" y="1381738"/>
        <a:ext cx="3518741" cy="1103648"/>
      </dsp:txXfrm>
    </dsp:sp>
    <dsp:sp modelId="{A0D36E19-D204-46DC-AB3F-D8FDCE35EA6B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C8377-29EE-4156-B3EF-BF8901E8CA5E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70FAE7-D2AB-4A77-BAF3-92C226169E56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Participate in AAHAM &amp; HFMA advocacy alerts</a:t>
          </a:r>
          <a:endParaRPr lang="en-US" sz="2000" kern="1200" dirty="0"/>
        </a:p>
      </dsp:txBody>
      <dsp:txXfrm>
        <a:off x="1274714" y="2761299"/>
        <a:ext cx="3518741" cy="1103648"/>
      </dsp:txXfrm>
    </dsp:sp>
    <dsp:sp modelId="{0754F71D-8FB6-4FEB-B688-9374B6F9FD91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09D94-78A6-4A82-9191-A3AB9BB2E08B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7658C-65DB-4052-9EF5-D2D99C3308A5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Engage with state legislators on Medicaid rate issues</a:t>
          </a:r>
          <a:endParaRPr lang="en-US" sz="2000" kern="1200" dirty="0"/>
        </a:p>
      </dsp:txBody>
      <dsp:txXfrm>
        <a:off x="1274714" y="4140860"/>
        <a:ext cx="3518741" cy="11036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38A5C-6D2D-4E5F-B456-4C2E2B858796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6ED74-E452-4F1A-AA53-89AE55F3C546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77570-C1BA-4351-BE94-79D2EEE491F3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Potential NSA revisions after ongoing litigation</a:t>
          </a:r>
          <a:endParaRPr lang="en-US" sz="2000" kern="1200" dirty="0"/>
        </a:p>
      </dsp:txBody>
      <dsp:txXfrm>
        <a:off x="1274714" y="2177"/>
        <a:ext cx="3518741" cy="1103648"/>
      </dsp:txXfrm>
    </dsp:sp>
    <dsp:sp modelId="{38C8C50A-07C9-4F63-A30B-81EE0E524E8B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9156C2-9995-4085-98C2-F08DB51111AD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752D6-E593-40AE-9A04-F86CD3AC5DE0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Medicare payment rate negotiations</a:t>
          </a:r>
          <a:endParaRPr lang="en-US" sz="2000" kern="1200" dirty="0"/>
        </a:p>
      </dsp:txBody>
      <dsp:txXfrm>
        <a:off x="1274714" y="1381738"/>
        <a:ext cx="3518741" cy="1103648"/>
      </dsp:txXfrm>
    </dsp:sp>
    <dsp:sp modelId="{2670DC80-1843-497A-B89D-54528137E94C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54F42-3D27-4550-8DE1-02D35D7AFC1F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A238D-11E3-4BB3-8396-335986354421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 Expansion of hospital financial transparency oversight</a:t>
          </a:r>
          <a:endParaRPr lang="en-US" sz="2000" kern="1200" dirty="0"/>
        </a:p>
      </dsp:txBody>
      <dsp:txXfrm>
        <a:off x="1274714" y="2761299"/>
        <a:ext cx="3518741" cy="1103648"/>
      </dsp:txXfrm>
    </dsp:sp>
    <dsp:sp modelId="{3B1C2489-A706-4208-AE9A-D66F22DD4E5E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724A9-E697-4916-8D5D-959614529A50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0516E-39F3-42E1-BE36-8F3F098802E7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Administrative simplification proposals</a:t>
          </a:r>
          <a:endParaRPr lang="en-US" sz="2000" kern="1200" dirty="0"/>
        </a:p>
      </dsp:txBody>
      <dsp:txXfrm>
        <a:off x="1274714" y="4140860"/>
        <a:ext cx="3518741" cy="11036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26E14-83B5-4701-B4B9-ADEB6C83B4EA}">
      <dsp:nvSpPr>
        <dsp:cNvPr id="0" name=""/>
        <dsp:cNvSpPr/>
      </dsp:nvSpPr>
      <dsp:spPr>
        <a:xfrm>
          <a:off x="0" y="2561"/>
          <a:ext cx="47934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A97EF-CF3C-47D8-B7DD-A5D72EC25AC3}">
      <dsp:nvSpPr>
        <dsp:cNvPr id="0" name=""/>
        <dsp:cNvSpPr/>
      </dsp:nvSpPr>
      <dsp:spPr>
        <a:xfrm>
          <a:off x="0" y="2561"/>
          <a:ext cx="4793456" cy="174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 dirty="0"/>
            <a:t>Contact Information </a:t>
          </a:r>
          <a:endParaRPr lang="en-US" sz="3100" kern="1200" dirty="0"/>
        </a:p>
      </dsp:txBody>
      <dsp:txXfrm>
        <a:off x="0" y="2561"/>
        <a:ext cx="4793456" cy="1747187"/>
      </dsp:txXfrm>
    </dsp:sp>
    <dsp:sp modelId="{0E2DBD3A-2ACF-45E8-889B-5999636C2F2B}">
      <dsp:nvSpPr>
        <dsp:cNvPr id="0" name=""/>
        <dsp:cNvSpPr/>
      </dsp:nvSpPr>
      <dsp:spPr>
        <a:xfrm>
          <a:off x="0" y="1749749"/>
          <a:ext cx="479345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310B9-1BEA-48C0-9E8F-3ED58AC4DE55}">
      <dsp:nvSpPr>
        <dsp:cNvPr id="0" name=""/>
        <dsp:cNvSpPr/>
      </dsp:nvSpPr>
      <dsp:spPr>
        <a:xfrm>
          <a:off x="0" y="1749749"/>
          <a:ext cx="4793456" cy="174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/>
            <a:t>Marcus Morrow, Partner, SAC</a:t>
          </a:r>
          <a:endParaRPr lang="en-US" sz="3100" kern="1200"/>
        </a:p>
      </dsp:txBody>
      <dsp:txXfrm>
        <a:off x="0" y="1749749"/>
        <a:ext cx="4793456" cy="1747187"/>
      </dsp:txXfrm>
    </dsp:sp>
    <dsp:sp modelId="{C8E033E3-04E8-4935-A9A6-16E3F165C525}">
      <dsp:nvSpPr>
        <dsp:cNvPr id="0" name=""/>
        <dsp:cNvSpPr/>
      </dsp:nvSpPr>
      <dsp:spPr>
        <a:xfrm>
          <a:off x="0" y="3496937"/>
          <a:ext cx="479345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BA40D-E64E-46FC-9B46-9A8C5016F2D3}">
      <dsp:nvSpPr>
        <dsp:cNvPr id="0" name=""/>
        <dsp:cNvSpPr/>
      </dsp:nvSpPr>
      <dsp:spPr>
        <a:xfrm>
          <a:off x="0" y="3496937"/>
          <a:ext cx="4793456" cy="174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0" i="0" kern="1200"/>
            <a:t>mmorrow@sacfirm.com</a:t>
          </a:r>
          <a:endParaRPr lang="en-US" sz="3100" kern="1200"/>
        </a:p>
      </dsp:txBody>
      <dsp:txXfrm>
        <a:off x="0" y="3496937"/>
        <a:ext cx="4793456" cy="1747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D5F6C-6798-4F1E-81B6-5D483263D092}">
      <dsp:nvSpPr>
        <dsp:cNvPr id="0" name=""/>
        <dsp:cNvSpPr/>
      </dsp:nvSpPr>
      <dsp:spPr>
        <a:xfrm>
          <a:off x="0" y="1697"/>
          <a:ext cx="4793456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4B4F2-293A-4215-A819-CAD6D68B8DBA}">
      <dsp:nvSpPr>
        <dsp:cNvPr id="0" name=""/>
        <dsp:cNvSpPr/>
      </dsp:nvSpPr>
      <dsp:spPr>
        <a:xfrm>
          <a:off x="218771" y="164420"/>
          <a:ext cx="397767" cy="3977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59430-896F-4CCD-92A9-507B924A0875}">
      <dsp:nvSpPr>
        <dsp:cNvPr id="0" name=""/>
        <dsp:cNvSpPr/>
      </dsp:nvSpPr>
      <dsp:spPr>
        <a:xfrm>
          <a:off x="835310" y="1697"/>
          <a:ext cx="3958145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Federal Policy Landscape</a:t>
          </a:r>
          <a:endParaRPr lang="en-US" sz="1900" kern="1200" dirty="0"/>
        </a:p>
      </dsp:txBody>
      <dsp:txXfrm>
        <a:off x="835310" y="1697"/>
        <a:ext cx="3958145" cy="723212"/>
      </dsp:txXfrm>
    </dsp:sp>
    <dsp:sp modelId="{672C43CF-E414-431A-A619-C618EB79B713}">
      <dsp:nvSpPr>
        <dsp:cNvPr id="0" name=""/>
        <dsp:cNvSpPr/>
      </dsp:nvSpPr>
      <dsp:spPr>
        <a:xfrm>
          <a:off x="0" y="905713"/>
          <a:ext cx="4793456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4B0AA-2302-4C3E-9F64-9DE3DEB7C26C}">
      <dsp:nvSpPr>
        <dsp:cNvPr id="0" name=""/>
        <dsp:cNvSpPr/>
      </dsp:nvSpPr>
      <dsp:spPr>
        <a:xfrm>
          <a:off x="218771" y="1068436"/>
          <a:ext cx="397767" cy="3977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90B51-9933-4FB6-946D-9E4D1547646E}">
      <dsp:nvSpPr>
        <dsp:cNvPr id="0" name=""/>
        <dsp:cNvSpPr/>
      </dsp:nvSpPr>
      <dsp:spPr>
        <a:xfrm>
          <a:off x="835310" y="905713"/>
          <a:ext cx="3958145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No Surprises Act (NSA) and IDR Developments</a:t>
          </a:r>
          <a:endParaRPr lang="en-US" sz="1900" kern="1200" dirty="0"/>
        </a:p>
      </dsp:txBody>
      <dsp:txXfrm>
        <a:off x="835310" y="905713"/>
        <a:ext cx="3958145" cy="723212"/>
      </dsp:txXfrm>
    </dsp:sp>
    <dsp:sp modelId="{7ED82A82-FE65-4168-9BE3-4576953834E2}">
      <dsp:nvSpPr>
        <dsp:cNvPr id="0" name=""/>
        <dsp:cNvSpPr/>
      </dsp:nvSpPr>
      <dsp:spPr>
        <a:xfrm>
          <a:off x="0" y="1809729"/>
          <a:ext cx="4793456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970BE-8E0E-458E-9B9F-F8829C5AC7BE}">
      <dsp:nvSpPr>
        <dsp:cNvPr id="0" name=""/>
        <dsp:cNvSpPr/>
      </dsp:nvSpPr>
      <dsp:spPr>
        <a:xfrm>
          <a:off x="218771" y="1972452"/>
          <a:ext cx="397767" cy="3977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18770-BF9E-4DC2-8D32-F0D7665B9864}">
      <dsp:nvSpPr>
        <dsp:cNvPr id="0" name=""/>
        <dsp:cNvSpPr/>
      </dsp:nvSpPr>
      <dsp:spPr>
        <a:xfrm>
          <a:off x="835310" y="1809729"/>
          <a:ext cx="3958145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Medicare &amp; Medicaid Reimbursement Updates</a:t>
          </a:r>
          <a:endParaRPr lang="en-US" sz="1900" kern="1200" dirty="0"/>
        </a:p>
      </dsp:txBody>
      <dsp:txXfrm>
        <a:off x="835310" y="1809729"/>
        <a:ext cx="3958145" cy="723212"/>
      </dsp:txXfrm>
    </dsp:sp>
    <dsp:sp modelId="{3E55BB06-43F8-4C37-950A-605B0E166BC7}">
      <dsp:nvSpPr>
        <dsp:cNvPr id="0" name=""/>
        <dsp:cNvSpPr/>
      </dsp:nvSpPr>
      <dsp:spPr>
        <a:xfrm>
          <a:off x="0" y="2713745"/>
          <a:ext cx="4793456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784A7-2883-4832-8E28-69606EFA653B}">
      <dsp:nvSpPr>
        <dsp:cNvPr id="0" name=""/>
        <dsp:cNvSpPr/>
      </dsp:nvSpPr>
      <dsp:spPr>
        <a:xfrm>
          <a:off x="218771" y="2876467"/>
          <a:ext cx="397767" cy="3977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0B8CA-8C9F-4AE0-8F33-EB2242E0423D}">
      <dsp:nvSpPr>
        <dsp:cNvPr id="0" name=""/>
        <dsp:cNvSpPr/>
      </dsp:nvSpPr>
      <dsp:spPr>
        <a:xfrm>
          <a:off x="835310" y="2713745"/>
          <a:ext cx="3958145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Price Transparency Enforcement</a:t>
          </a:r>
          <a:endParaRPr lang="en-US" sz="1900" kern="1200" dirty="0"/>
        </a:p>
      </dsp:txBody>
      <dsp:txXfrm>
        <a:off x="835310" y="2713745"/>
        <a:ext cx="3958145" cy="723212"/>
      </dsp:txXfrm>
    </dsp:sp>
    <dsp:sp modelId="{78B3CF04-74AC-46A4-A5AB-FB3CB77157C0}">
      <dsp:nvSpPr>
        <dsp:cNvPr id="0" name=""/>
        <dsp:cNvSpPr/>
      </dsp:nvSpPr>
      <dsp:spPr>
        <a:xfrm>
          <a:off x="0" y="3617761"/>
          <a:ext cx="4793456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233B9-9B34-4A87-9F60-DB93362513E7}">
      <dsp:nvSpPr>
        <dsp:cNvPr id="0" name=""/>
        <dsp:cNvSpPr/>
      </dsp:nvSpPr>
      <dsp:spPr>
        <a:xfrm>
          <a:off x="218771" y="3780483"/>
          <a:ext cx="397767" cy="39776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19822-462B-4EDB-981C-8C0205AE763A}">
      <dsp:nvSpPr>
        <dsp:cNvPr id="0" name=""/>
        <dsp:cNvSpPr/>
      </dsp:nvSpPr>
      <dsp:spPr>
        <a:xfrm>
          <a:off x="835310" y="3617761"/>
          <a:ext cx="3958145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Key Bills to Watch</a:t>
          </a:r>
          <a:endParaRPr lang="en-US" sz="1900" kern="1200" dirty="0"/>
        </a:p>
      </dsp:txBody>
      <dsp:txXfrm>
        <a:off x="835310" y="3617761"/>
        <a:ext cx="3958145" cy="723212"/>
      </dsp:txXfrm>
    </dsp:sp>
    <dsp:sp modelId="{1BCB055B-8E84-41E0-911F-1C54C9CB3D9D}">
      <dsp:nvSpPr>
        <dsp:cNvPr id="0" name=""/>
        <dsp:cNvSpPr/>
      </dsp:nvSpPr>
      <dsp:spPr>
        <a:xfrm>
          <a:off x="0" y="4521777"/>
          <a:ext cx="4793456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6BF73-382C-4AEC-BD81-876B51EED6FA}">
      <dsp:nvSpPr>
        <dsp:cNvPr id="0" name=""/>
        <dsp:cNvSpPr/>
      </dsp:nvSpPr>
      <dsp:spPr>
        <a:xfrm>
          <a:off x="218771" y="4684499"/>
          <a:ext cx="397767" cy="39776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B59C1-C114-4B94-AFEA-CFB723F2BEA9}">
      <dsp:nvSpPr>
        <dsp:cNvPr id="0" name=""/>
        <dsp:cNvSpPr/>
      </dsp:nvSpPr>
      <dsp:spPr>
        <a:xfrm>
          <a:off x="835310" y="4521777"/>
          <a:ext cx="3958145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Advocacy Action Items</a:t>
          </a:r>
          <a:endParaRPr lang="en-US" sz="1900" kern="1200" dirty="0"/>
        </a:p>
      </dsp:txBody>
      <dsp:txXfrm>
        <a:off x="835310" y="4521777"/>
        <a:ext cx="3958145" cy="7232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8B7BE-DC42-4C86-B815-BAC7AC5B1712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CE6CF-99BB-4FAA-90DB-3C6B32C935CF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7F86A-67A8-4DB9-A9D5-68FE05AF90E7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Continued regulatory focus on cost containment</a:t>
          </a:r>
          <a:endParaRPr lang="en-US" sz="2000" kern="1200" dirty="0"/>
        </a:p>
      </dsp:txBody>
      <dsp:txXfrm>
        <a:off x="1274714" y="2177"/>
        <a:ext cx="3518741" cy="1103648"/>
      </dsp:txXfrm>
    </dsp:sp>
    <dsp:sp modelId="{44DB77CE-FF32-4573-8C71-110A971BDBD7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38A34-BB35-4761-AC3D-12E16880A308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68CEC2-6DB6-4998-A807-884B08572F44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Heightened payer-provider disputes &amp; arbitration</a:t>
          </a:r>
          <a:endParaRPr lang="en-US" sz="2000" kern="1200" dirty="0"/>
        </a:p>
      </dsp:txBody>
      <dsp:txXfrm>
        <a:off x="1274714" y="1381738"/>
        <a:ext cx="3518741" cy="1103648"/>
      </dsp:txXfrm>
    </dsp:sp>
    <dsp:sp modelId="{F3F77EFF-0085-4FD4-BE62-B5CFF85C2F19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B593E-D428-4332-857D-3E9F349A284A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321C8-7980-4A79-BF5B-D0373D2B9175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CMS &amp; HHS auditing claims trends</a:t>
          </a:r>
          <a:endParaRPr lang="en-US" sz="2000" kern="1200" dirty="0"/>
        </a:p>
      </dsp:txBody>
      <dsp:txXfrm>
        <a:off x="1274714" y="2761299"/>
        <a:ext cx="3518741" cy="1103648"/>
      </dsp:txXfrm>
    </dsp:sp>
    <dsp:sp modelId="{4ACF654C-4A94-481A-9379-56724F4FE400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53D13-2398-4576-888B-661CEFB91470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B0BF5-ED73-4325-8568-6DA286E8C826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Growing insurer consolidation impacting rates &amp; network leverage</a:t>
          </a:r>
          <a:endParaRPr lang="en-US" sz="2000" kern="1200" dirty="0"/>
        </a:p>
      </dsp:txBody>
      <dsp:txXfrm>
        <a:off x="1274714" y="4140860"/>
        <a:ext cx="3518741" cy="11036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F0438-F01E-4790-A1C2-BE6ED8D8103B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E099A7-8200-4A19-8F5E-2ED48045CD43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00F1C-6C64-4740-B443-2AC495F5C442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IDR volume remains higher than anticipated</a:t>
          </a:r>
          <a:endParaRPr lang="en-US" sz="2100" kern="1200" dirty="0"/>
        </a:p>
      </dsp:txBody>
      <dsp:txXfrm>
        <a:off x="1274714" y="2177"/>
        <a:ext cx="3518741" cy="1103648"/>
      </dsp:txXfrm>
    </dsp:sp>
    <dsp:sp modelId="{DA9E9F2C-417F-41F1-B859-BA50CFD94054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241D7D-F0D9-4649-BDD8-3BBDACF97448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0025E6-9341-4544-BF83-046F6B797DC5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Backlogs improving but still inconsistent</a:t>
          </a:r>
          <a:endParaRPr lang="en-US" sz="2100" kern="1200" dirty="0"/>
        </a:p>
      </dsp:txBody>
      <dsp:txXfrm>
        <a:off x="1274714" y="1381738"/>
        <a:ext cx="3518741" cy="1103648"/>
      </dsp:txXfrm>
    </dsp:sp>
    <dsp:sp modelId="{0DC0967C-9EB0-4AE5-BD59-18B0E24C7F5C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6E1BA-A776-4464-BC3E-CE8F8AE032C9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F3189-C218-4D62-ADDD-73F03CA44E34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Payors challenging eligibility in large batches</a:t>
          </a:r>
          <a:endParaRPr lang="en-US" sz="2100" kern="1200" dirty="0"/>
        </a:p>
      </dsp:txBody>
      <dsp:txXfrm>
        <a:off x="1274714" y="2761299"/>
        <a:ext cx="3518741" cy="1103648"/>
      </dsp:txXfrm>
    </dsp:sp>
    <dsp:sp modelId="{1260B7CB-3403-4EF0-99D9-7D12151A0CB3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E3AFE-42C6-47AA-8DE9-2F7F0E0B312B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15CCB-0155-4138-ABA5-092DDCD2412F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CMS revisions aimed at standardizing submissions</a:t>
          </a:r>
          <a:endParaRPr lang="en-US" sz="2100" kern="1200" dirty="0"/>
        </a:p>
      </dsp:txBody>
      <dsp:txXfrm>
        <a:off x="1274714" y="4140860"/>
        <a:ext cx="3518741" cy="11036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EB819-FF42-40AE-AF23-0515C6C66DAB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2ED25-B0A9-40BE-BA17-C651686A5506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5FAFF-4F4A-45B6-B908-36BB599C36F9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Administrative fees have increased</a:t>
          </a:r>
          <a:endParaRPr lang="en-US" sz="2000" kern="1200" dirty="0"/>
        </a:p>
      </dsp:txBody>
      <dsp:txXfrm>
        <a:off x="1274714" y="2177"/>
        <a:ext cx="3518741" cy="1103648"/>
      </dsp:txXfrm>
    </dsp:sp>
    <dsp:sp modelId="{50CE43F0-5342-45C0-99F0-8E1A85DCE818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2016E-B50F-4CDC-A9D2-642B49F9E3CF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90DB32-B409-47AF-8C62-889901A81060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Batch disputes now more regulated</a:t>
          </a:r>
          <a:endParaRPr lang="en-US" sz="2000" kern="1200" dirty="0"/>
        </a:p>
      </dsp:txBody>
      <dsp:txXfrm>
        <a:off x="1274714" y="1381738"/>
        <a:ext cx="3518741" cy="1103648"/>
      </dsp:txXfrm>
    </dsp:sp>
    <dsp:sp modelId="{860229A3-C3DB-43C1-A805-B1722A39A756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7D14B-AA95-49E0-86A1-3FF2677D0876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CF6A2-3B85-432F-8E04-896F4A157763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Providers must maintain strong documentation</a:t>
          </a:r>
          <a:endParaRPr lang="en-US" sz="2000" kern="1200" dirty="0"/>
        </a:p>
      </dsp:txBody>
      <dsp:txXfrm>
        <a:off x="1274714" y="2761299"/>
        <a:ext cx="3518741" cy="1103648"/>
      </dsp:txXfrm>
    </dsp:sp>
    <dsp:sp modelId="{873563A2-7667-4F67-ADED-E250091195BC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47A62-CC5E-486B-89CB-AA5C6043FEF1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7EEAB-6976-4861-AA03-95E83D065475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Payors increasingly leveraging procedural denials</a:t>
          </a:r>
          <a:endParaRPr lang="en-US" sz="2000" kern="1200" dirty="0"/>
        </a:p>
      </dsp:txBody>
      <dsp:txXfrm>
        <a:off x="1274714" y="4140860"/>
        <a:ext cx="3518741" cy="11036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E56A8-E23B-4999-AEE5-B8B74E24C4E6}">
      <dsp:nvSpPr>
        <dsp:cNvPr id="0" name=""/>
        <dsp:cNvSpPr/>
      </dsp:nvSpPr>
      <dsp:spPr>
        <a:xfrm>
          <a:off x="0" y="0"/>
          <a:ext cx="47934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5550DB-473C-44F8-8D9D-F128BA11ABAE}">
      <dsp:nvSpPr>
        <dsp:cNvPr id="0" name=""/>
        <dsp:cNvSpPr/>
      </dsp:nvSpPr>
      <dsp:spPr>
        <a:xfrm>
          <a:off x="0" y="0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IPPS rates trending below hospital cost inflation</a:t>
          </a:r>
          <a:endParaRPr lang="en-US" sz="2600" kern="1200"/>
        </a:p>
      </dsp:txBody>
      <dsp:txXfrm>
        <a:off x="0" y="0"/>
        <a:ext cx="4793456" cy="1311671"/>
      </dsp:txXfrm>
    </dsp:sp>
    <dsp:sp modelId="{17647115-99B2-4D11-8595-F1EFD594135F}">
      <dsp:nvSpPr>
        <dsp:cNvPr id="0" name=""/>
        <dsp:cNvSpPr/>
      </dsp:nvSpPr>
      <dsp:spPr>
        <a:xfrm>
          <a:off x="0" y="1311671"/>
          <a:ext cx="479345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C30CE-651F-41CC-9A93-0DF564D78FAD}">
      <dsp:nvSpPr>
        <dsp:cNvPr id="0" name=""/>
        <dsp:cNvSpPr/>
      </dsp:nvSpPr>
      <dsp:spPr>
        <a:xfrm>
          <a:off x="0" y="1311671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Behavioral health and maternal care expansions</a:t>
          </a:r>
          <a:endParaRPr lang="en-US" sz="2600" kern="1200"/>
        </a:p>
      </dsp:txBody>
      <dsp:txXfrm>
        <a:off x="0" y="1311671"/>
        <a:ext cx="4793456" cy="1311671"/>
      </dsp:txXfrm>
    </dsp:sp>
    <dsp:sp modelId="{CD3EAC35-415B-4233-BF53-FB03DED6BDD2}">
      <dsp:nvSpPr>
        <dsp:cNvPr id="0" name=""/>
        <dsp:cNvSpPr/>
      </dsp:nvSpPr>
      <dsp:spPr>
        <a:xfrm>
          <a:off x="0" y="2623343"/>
          <a:ext cx="479345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0AF42-DDB7-427D-A94A-51ACCD0E6D28}">
      <dsp:nvSpPr>
        <dsp:cNvPr id="0" name=""/>
        <dsp:cNvSpPr/>
      </dsp:nvSpPr>
      <dsp:spPr>
        <a:xfrm>
          <a:off x="0" y="2623343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Wage index adjustments affecting regional providers</a:t>
          </a:r>
          <a:endParaRPr lang="en-US" sz="2600" kern="1200"/>
        </a:p>
      </dsp:txBody>
      <dsp:txXfrm>
        <a:off x="0" y="2623343"/>
        <a:ext cx="4793456" cy="1311671"/>
      </dsp:txXfrm>
    </dsp:sp>
    <dsp:sp modelId="{9E6F93E4-97F8-4276-97FD-5236D3F8B6A3}">
      <dsp:nvSpPr>
        <dsp:cNvPr id="0" name=""/>
        <dsp:cNvSpPr/>
      </dsp:nvSpPr>
      <dsp:spPr>
        <a:xfrm>
          <a:off x="0" y="3935015"/>
          <a:ext cx="479345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4ECD6-65FE-421D-BF04-7F2DF64F3F0A}">
      <dsp:nvSpPr>
        <dsp:cNvPr id="0" name=""/>
        <dsp:cNvSpPr/>
      </dsp:nvSpPr>
      <dsp:spPr>
        <a:xfrm>
          <a:off x="0" y="3935015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Ongoing advocacy for site-neutral payment reforms</a:t>
          </a:r>
          <a:endParaRPr lang="en-US" sz="2600" kern="1200"/>
        </a:p>
      </dsp:txBody>
      <dsp:txXfrm>
        <a:off x="0" y="3935015"/>
        <a:ext cx="4793456" cy="13116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F363D-2062-431A-ABFF-F9236952E142}">
      <dsp:nvSpPr>
        <dsp:cNvPr id="0" name=""/>
        <dsp:cNvSpPr/>
      </dsp:nvSpPr>
      <dsp:spPr>
        <a:xfrm>
          <a:off x="0" y="0"/>
          <a:ext cx="47934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D84527-AF33-4E09-8DA4-C874000D3554}">
      <dsp:nvSpPr>
        <dsp:cNvPr id="0" name=""/>
        <dsp:cNvSpPr/>
      </dsp:nvSpPr>
      <dsp:spPr>
        <a:xfrm>
          <a:off x="0" y="0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Redetermination efforts reducing enrollment</a:t>
          </a:r>
          <a:endParaRPr lang="en-US" sz="2600" kern="1200"/>
        </a:p>
      </dsp:txBody>
      <dsp:txXfrm>
        <a:off x="0" y="0"/>
        <a:ext cx="4793456" cy="1311671"/>
      </dsp:txXfrm>
    </dsp:sp>
    <dsp:sp modelId="{D35EE34F-F824-473B-8E6B-AFF07FF117FB}">
      <dsp:nvSpPr>
        <dsp:cNvPr id="0" name=""/>
        <dsp:cNvSpPr/>
      </dsp:nvSpPr>
      <dsp:spPr>
        <a:xfrm>
          <a:off x="0" y="1311671"/>
          <a:ext cx="479345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13FDD-608C-40C9-AEF9-73FD0F1C0D0D}">
      <dsp:nvSpPr>
        <dsp:cNvPr id="0" name=""/>
        <dsp:cNvSpPr/>
      </dsp:nvSpPr>
      <dsp:spPr>
        <a:xfrm>
          <a:off x="0" y="1311671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Managed Medicaid plans increasing prior auth denials</a:t>
          </a:r>
          <a:endParaRPr lang="en-US" sz="2600" kern="1200"/>
        </a:p>
      </dsp:txBody>
      <dsp:txXfrm>
        <a:off x="0" y="1311671"/>
        <a:ext cx="4793456" cy="1311671"/>
      </dsp:txXfrm>
    </dsp:sp>
    <dsp:sp modelId="{85F83497-1EE2-462E-9430-88DC4634F516}">
      <dsp:nvSpPr>
        <dsp:cNvPr id="0" name=""/>
        <dsp:cNvSpPr/>
      </dsp:nvSpPr>
      <dsp:spPr>
        <a:xfrm>
          <a:off x="0" y="2623343"/>
          <a:ext cx="479345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B9CD3-00D5-461E-98B5-7ED069C73FD9}">
      <dsp:nvSpPr>
        <dsp:cNvPr id="0" name=""/>
        <dsp:cNvSpPr/>
      </dsp:nvSpPr>
      <dsp:spPr>
        <a:xfrm>
          <a:off x="0" y="2623343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States evaluating base rate increases</a:t>
          </a:r>
          <a:endParaRPr lang="en-US" sz="2600" kern="1200"/>
        </a:p>
      </dsp:txBody>
      <dsp:txXfrm>
        <a:off x="0" y="2623343"/>
        <a:ext cx="4793456" cy="1311671"/>
      </dsp:txXfrm>
    </dsp:sp>
    <dsp:sp modelId="{FB038BF6-2827-4092-BAAB-BB17065FC700}">
      <dsp:nvSpPr>
        <dsp:cNvPr id="0" name=""/>
        <dsp:cNvSpPr/>
      </dsp:nvSpPr>
      <dsp:spPr>
        <a:xfrm>
          <a:off x="0" y="3935015"/>
          <a:ext cx="479345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932F1-6F54-4C48-BC15-D983BD649BE0}">
      <dsp:nvSpPr>
        <dsp:cNvPr id="0" name=""/>
        <dsp:cNvSpPr/>
      </dsp:nvSpPr>
      <dsp:spPr>
        <a:xfrm>
          <a:off x="0" y="3935015"/>
          <a:ext cx="4793456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Increased state-level claims dispute escalation timelines</a:t>
          </a:r>
          <a:endParaRPr lang="en-US" sz="2600" kern="1200"/>
        </a:p>
      </dsp:txBody>
      <dsp:txXfrm>
        <a:off x="0" y="3935015"/>
        <a:ext cx="4793456" cy="13116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E2C6F-6A50-44C0-90E3-66B8E532AD29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3EFA6-D39D-481E-ADD5-3B10D74D14B7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CC3A88-71A6-40CE-B6C2-77E33BBED338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CMS issuing fines and corrective action plans</a:t>
          </a:r>
          <a:endParaRPr lang="en-US" sz="2000" kern="1200" dirty="0"/>
        </a:p>
      </dsp:txBody>
      <dsp:txXfrm>
        <a:off x="1274714" y="2177"/>
        <a:ext cx="3518741" cy="1103648"/>
      </dsp:txXfrm>
    </dsp:sp>
    <dsp:sp modelId="{151C60EA-2E11-4415-80D1-3716D064165B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5C967-F3C1-4687-A3FE-D5F8D8FBA26D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C06D7-15DD-46FF-944E-FE4F013DC26E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Majority of hospitals now compliant with display formats</a:t>
          </a:r>
          <a:endParaRPr lang="en-US" sz="2000" kern="1200" dirty="0"/>
        </a:p>
      </dsp:txBody>
      <dsp:txXfrm>
        <a:off x="1274714" y="1381738"/>
        <a:ext cx="3518741" cy="1103648"/>
      </dsp:txXfrm>
    </dsp:sp>
    <dsp:sp modelId="{CCB697E1-D692-4171-8579-9F6F26A7A716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865C6-8FB5-43DC-B1E1-BE9DF4AE4583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0F86B-84CF-403D-A6B3-2AC5AE078C14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Insurer transparency files remain difficult to use</a:t>
          </a:r>
          <a:endParaRPr lang="en-US" sz="2000" kern="1200" dirty="0"/>
        </a:p>
      </dsp:txBody>
      <dsp:txXfrm>
        <a:off x="1274714" y="2761299"/>
        <a:ext cx="3518741" cy="1103648"/>
      </dsp:txXfrm>
    </dsp:sp>
    <dsp:sp modelId="{1F1D3CC1-F349-492A-9192-852547DC9038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8D459-CE2C-4DEF-BC7F-D04951B1A7A3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50FE9-4258-461A-9D8D-A92FCA93EE7F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Expect more automation-driven compliance reviews</a:t>
          </a:r>
          <a:endParaRPr lang="en-US" sz="2000" kern="1200" dirty="0"/>
        </a:p>
      </dsp:txBody>
      <dsp:txXfrm>
        <a:off x="1274714" y="4140860"/>
        <a:ext cx="3518741" cy="11036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7FB4A-CB73-455D-B890-A356B3EC5E3D}">
      <dsp:nvSpPr>
        <dsp:cNvPr id="0" name=""/>
        <dsp:cNvSpPr/>
      </dsp:nvSpPr>
      <dsp:spPr>
        <a:xfrm>
          <a:off x="0" y="2177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9A719F-1631-4A8F-BA6C-9C38F654A677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27DBC-44A1-4A98-A255-BC8DBA2DA8F9}">
      <dsp:nvSpPr>
        <dsp:cNvPr id="0" name=""/>
        <dsp:cNvSpPr/>
      </dsp:nvSpPr>
      <dsp:spPr>
        <a:xfrm>
          <a:off x="1274714" y="2177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Bipartisan support for prior authorization reform</a:t>
          </a:r>
          <a:endParaRPr lang="en-US" sz="2000" kern="1200" dirty="0"/>
        </a:p>
      </dsp:txBody>
      <dsp:txXfrm>
        <a:off x="1274714" y="2177"/>
        <a:ext cx="3518741" cy="1103648"/>
      </dsp:txXfrm>
    </dsp:sp>
    <dsp:sp modelId="{5579E285-EC81-4DA9-BBC2-7CB1E543F1D4}">
      <dsp:nvSpPr>
        <dsp:cNvPr id="0" name=""/>
        <dsp:cNvSpPr/>
      </dsp:nvSpPr>
      <dsp:spPr>
        <a:xfrm>
          <a:off x="0" y="1381738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816EA2-1441-4568-A2BC-C1B994D90AA4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A9C41-7861-4857-9168-B04D288B0113}">
      <dsp:nvSpPr>
        <dsp:cNvPr id="0" name=""/>
        <dsp:cNvSpPr/>
      </dsp:nvSpPr>
      <dsp:spPr>
        <a:xfrm>
          <a:off x="1274714" y="1381738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Surprise billing and arbitration rule refinements</a:t>
          </a:r>
          <a:endParaRPr lang="en-US" sz="2000" kern="1200" dirty="0"/>
        </a:p>
      </dsp:txBody>
      <dsp:txXfrm>
        <a:off x="1274714" y="1381738"/>
        <a:ext cx="3518741" cy="1103648"/>
      </dsp:txXfrm>
    </dsp:sp>
    <dsp:sp modelId="{1ED7B25D-84CF-4928-9932-78F16A14FD1A}">
      <dsp:nvSpPr>
        <dsp:cNvPr id="0" name=""/>
        <dsp:cNvSpPr/>
      </dsp:nvSpPr>
      <dsp:spPr>
        <a:xfrm>
          <a:off x="0" y="2761299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C169F-836F-494A-83A8-6A682B19F2A5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35E67-AC99-4B20-92B8-495FBB9CDDC8}">
      <dsp:nvSpPr>
        <dsp:cNvPr id="0" name=""/>
        <dsp:cNvSpPr/>
      </dsp:nvSpPr>
      <dsp:spPr>
        <a:xfrm>
          <a:off x="1274714" y="2761299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Addressing payer delays and prompt payment requirements</a:t>
          </a:r>
          <a:endParaRPr lang="en-US" sz="2000" kern="1200" dirty="0"/>
        </a:p>
      </dsp:txBody>
      <dsp:txXfrm>
        <a:off x="1274714" y="2761299"/>
        <a:ext cx="3518741" cy="1103648"/>
      </dsp:txXfrm>
    </dsp:sp>
    <dsp:sp modelId="{E0856353-F132-4570-A41C-9E20929C7EBE}">
      <dsp:nvSpPr>
        <dsp:cNvPr id="0" name=""/>
        <dsp:cNvSpPr/>
      </dsp:nvSpPr>
      <dsp:spPr>
        <a:xfrm>
          <a:off x="0" y="4140860"/>
          <a:ext cx="4793456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C08B85-35DB-4A46-94C0-E192F59ABA77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4D62A-E650-4326-BBFA-FB181C7DBD41}">
      <dsp:nvSpPr>
        <dsp:cNvPr id="0" name=""/>
        <dsp:cNvSpPr/>
      </dsp:nvSpPr>
      <dsp:spPr>
        <a:xfrm>
          <a:off x="1274714" y="4140860"/>
          <a:ext cx="3518741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/>
            <a:t>Increased attention on rural and critical access hospitals</a:t>
          </a:r>
          <a:endParaRPr lang="en-US" sz="2000" kern="1200" dirty="0"/>
        </a:p>
      </dsp:txBody>
      <dsp:txXfrm>
        <a:off x="1274714" y="4140860"/>
        <a:ext cx="3518741" cy="1103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1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5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34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71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79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77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0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67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5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0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3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52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6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63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7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4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5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>
                <a:solidFill>
                  <a:srgbClr val="EBEBEB"/>
                </a:solidFill>
              </a:rPr>
              <a:t>Federal Legislative &amp; Regulatory Update</a:t>
            </a:r>
          </a:p>
          <a:p>
            <a:pPr>
              <a:lnSpc>
                <a:spcPct val="90000"/>
              </a:lnSpc>
            </a:pPr>
            <a:r>
              <a:rPr lang="en-US" sz="2700">
                <a:solidFill>
                  <a:srgbClr val="EBEBEB"/>
                </a:solidFill>
              </a:rPr>
              <a:t>For Healthcare Providers &amp; Revenue Cycle Leaders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3F072B-147B-E99F-9F8B-FB059E90E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1439898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 sz="1500">
                <a:solidFill>
                  <a:srgbClr val="EBEBEB"/>
                </a:solidFill>
              </a:rPr>
              <a:t>Provider Advocacy Recommendations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FFD86F-5D7E-E6A5-67DF-9A8401AF7E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365527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What to Watch in 2025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3915FF-DF03-C8E3-9E74-A60738FB7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965408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Thank You &amp; Questions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C7FCA5-8891-4241-D033-36D596348D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788085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Agenda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DF09E33-E40E-2CF2-F016-AB831B59D1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802021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 sz="2700">
                <a:solidFill>
                  <a:srgbClr val="EBEBEB"/>
                </a:solidFill>
              </a:rPr>
              <a:t>Current Federal Healthcare Landscape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2CEE2A-08B2-19AC-3DE7-147E5B5A55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929494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No Surprises Act (NSA) &amp; IDR Process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8065AC-2735-0807-2906-6EEFE084E1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278793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IDR Fee &amp; Process Changes (2024-2025)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7F14D4-7586-A231-106D-063B5AA387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904452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rgbClr val="EBEBEB"/>
                </a:solidFill>
              </a:rPr>
              <a:t>Medicare Reimbursement Updates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4E868E1A-7BA0-4A3F-A625-7CFAB762FB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3836368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Medicaid &amp; Managed Medicaid Trends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F6770118-595F-C040-0BEA-93B13D36AA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407884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 sz="2200">
                <a:solidFill>
                  <a:srgbClr val="EBEBEB"/>
                </a:solidFill>
              </a:rPr>
              <a:t>Price Transparency Enforcement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9F47B2-280C-95DA-CBFB-A1F8FE71B0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034726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7"/>
            <a:ext cx="2206657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Key Federal Bills &amp; Policy Proposals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AB7373B-CAF4-97D0-3C06-A8ABCCD8D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60757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</TotalTime>
  <Words>331</Words>
  <Application>Microsoft Office PowerPoint</Application>
  <PresentationFormat>On-screen Show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 Boardroom</vt:lpstr>
      <vt:lpstr>Federal Legislative &amp; Regulatory Update For Healthcare Providers &amp; Revenue Cycle Leaders</vt:lpstr>
      <vt:lpstr>Agenda</vt:lpstr>
      <vt:lpstr>Current Federal Healthcare Landscape</vt:lpstr>
      <vt:lpstr>No Surprises Act (NSA) &amp; IDR Process</vt:lpstr>
      <vt:lpstr>IDR Fee &amp; Process Changes (2024-2025)</vt:lpstr>
      <vt:lpstr>Medicare Reimbursement Updates</vt:lpstr>
      <vt:lpstr>Medicaid &amp; Managed Medicaid Trends</vt:lpstr>
      <vt:lpstr>Price Transparency Enforcement</vt:lpstr>
      <vt:lpstr>Key Federal Bills &amp; Policy Proposals</vt:lpstr>
      <vt:lpstr>Provider Advocacy Recommendations</vt:lpstr>
      <vt:lpstr>What to Watch in 2025</vt:lpstr>
      <vt:lpstr>Thank You &amp; 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Marcus Morrow</dc:creator>
  <cp:keywords/>
  <dc:description>generated using python-pptx</dc:description>
  <cp:lastModifiedBy>Marcus Morrow</cp:lastModifiedBy>
  <cp:revision>3</cp:revision>
  <dcterms:created xsi:type="dcterms:W3CDTF">2013-01-27T09:14:16Z</dcterms:created>
  <dcterms:modified xsi:type="dcterms:W3CDTF">2025-11-10T16:15:13Z</dcterms:modified>
  <cp:category/>
</cp:coreProperties>
</file>